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34"/>
  </p:notesMasterIdLst>
  <p:sldIdLst>
    <p:sldId id="256" r:id="rId3"/>
    <p:sldId id="257" r:id="rId4"/>
    <p:sldId id="258" r:id="rId5"/>
    <p:sldId id="276" r:id="rId6"/>
    <p:sldId id="275" r:id="rId7"/>
    <p:sldId id="259" r:id="rId8"/>
    <p:sldId id="260" r:id="rId9"/>
    <p:sldId id="277" r:id="rId10"/>
    <p:sldId id="261" r:id="rId11"/>
    <p:sldId id="262" r:id="rId12"/>
    <p:sldId id="278" r:id="rId13"/>
    <p:sldId id="279" r:id="rId14"/>
    <p:sldId id="280" r:id="rId15"/>
    <p:sldId id="268" r:id="rId16"/>
    <p:sldId id="267" r:id="rId17"/>
    <p:sldId id="272" r:id="rId18"/>
    <p:sldId id="285" r:id="rId19"/>
    <p:sldId id="269" r:id="rId20"/>
    <p:sldId id="286" r:id="rId21"/>
    <p:sldId id="292" r:id="rId22"/>
    <p:sldId id="291" r:id="rId23"/>
    <p:sldId id="290" r:id="rId24"/>
    <p:sldId id="270" r:id="rId25"/>
    <p:sldId id="287" r:id="rId26"/>
    <p:sldId id="271" r:id="rId27"/>
    <p:sldId id="288" r:id="rId28"/>
    <p:sldId id="273" r:id="rId29"/>
    <p:sldId id="289" r:id="rId30"/>
    <p:sldId id="282" r:id="rId31"/>
    <p:sldId id="274" r:id="rId32"/>
    <p:sldId id="281" r:id="rId33"/>
  </p:sldIdLst>
  <p:sldSz cx="9144000" cy="5143500" type="screen16x9"/>
  <p:notesSz cx="6858000" cy="9144000"/>
  <p:embeddedFontLst>
    <p:embeddedFont>
      <p:font typeface="Bookman Old Style" panose="02050604050505020204" pitchFamily="18" charset="0"/>
      <p:regular r:id="rId35"/>
      <p:bold r:id="rId36"/>
      <p:italic r:id="rId37"/>
      <p:boldItalic r:id="rId38"/>
    </p:embeddedFont>
    <p:embeddedFont>
      <p:font typeface="Libre Franklin" panose="020B0604020202020204" charset="0"/>
      <p:regular r:id="rId39"/>
      <p:bold r:id="rId40"/>
      <p:italic r:id="rId41"/>
      <p:boldItalic r:id="rId42"/>
    </p:embeddedFont>
    <p:embeddedFont>
      <p:font typeface="Calibri" panose="020F0502020204030204"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543" autoAdjust="0"/>
  </p:normalViewPr>
  <p:slideViewPr>
    <p:cSldViewPr snapToGrid="0">
      <p:cViewPr varScale="1">
        <p:scale>
          <a:sx n="104" d="100"/>
          <a:sy n="104" d="100"/>
        </p:scale>
        <p:origin x="126"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4.fntdata"/><Relationship Id="rId46"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6.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dfca742e14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6" name="Google Shape;146;gdfca742e14_2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dfbd83bce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3" name="Google Shape;193;gdfbd83bcec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4156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dfca742e14_2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35" name="Google Shape;235;gdfca742e14_2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fbd83bce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28" name="Google Shape;228;gdfbd83bce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dfd18c3da6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Arms Imports</a:t>
            </a:r>
          </a:p>
          <a:p>
            <a:pPr marL="0" lvl="0" indent="0" algn="l" rtl="0">
              <a:spcBef>
                <a:spcPts val="0"/>
              </a:spcBef>
              <a:spcAft>
                <a:spcPts val="0"/>
              </a:spcAft>
              <a:buNone/>
            </a:pPr>
            <a:r>
              <a:rPr lang="en-US" dirty="0" smtClean="0"/>
              <a:t>M. Fasih Ashfaq</a:t>
            </a:r>
            <a:endParaRPr dirty="0"/>
          </a:p>
        </p:txBody>
      </p:sp>
      <p:sp>
        <p:nvSpPr>
          <p:cNvPr id="260" name="Google Shape;260;gdfd18c3da6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fbd83bce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8" name="Google Shape;228;gdfbd83bce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97997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dfca742e14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Population</a:t>
            </a:r>
          </a:p>
          <a:p>
            <a:pPr marL="0" lvl="0" indent="0" algn="l" rtl="0">
              <a:spcBef>
                <a:spcPts val="0"/>
              </a:spcBef>
              <a:spcAft>
                <a:spcPts val="0"/>
              </a:spcAft>
              <a:buNone/>
            </a:pPr>
            <a:r>
              <a:rPr lang="en-US" dirty="0" smtClean="0"/>
              <a:t>Huma Ameer</a:t>
            </a:r>
            <a:endParaRPr dirty="0"/>
          </a:p>
        </p:txBody>
      </p:sp>
      <p:sp>
        <p:nvSpPr>
          <p:cNvPr id="242" name="Google Shape;242;gdfca742e14_2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fbd83bce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8" name="Google Shape;228;gdfbd83bce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45646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782766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dfd18c3da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Refugee Population By Country or Territory of Origin</a:t>
            </a:r>
          </a:p>
          <a:p>
            <a:pPr marL="0" lvl="0" indent="0" algn="l" rtl="0">
              <a:spcBef>
                <a:spcPts val="0"/>
              </a:spcBef>
              <a:spcAft>
                <a:spcPts val="0"/>
              </a:spcAft>
              <a:buNone/>
            </a:pPr>
            <a:r>
              <a:rPr lang="en-US" dirty="0" smtClean="0"/>
              <a:t>Nikhar Azhar</a:t>
            </a:r>
            <a:endParaRPr dirty="0"/>
          </a:p>
        </p:txBody>
      </p:sp>
      <p:sp>
        <p:nvSpPr>
          <p:cNvPr id="248" name="Google Shape;248;gdfd18c3da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fbd83bce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8" name="Google Shape;228;gdfbd83bce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197067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dfbd83bce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7" name="Google Shape;157;gdfbd83bce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dfd18c3da6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Mobile Cellular</a:t>
            </a:r>
            <a:r>
              <a:rPr lang="en-US" baseline="0" dirty="0" smtClean="0"/>
              <a:t> Subscriptions</a:t>
            </a:r>
          </a:p>
          <a:p>
            <a:pPr marL="0" lvl="0" indent="0" algn="l" rtl="0">
              <a:spcBef>
                <a:spcPts val="0"/>
              </a:spcBef>
              <a:spcAft>
                <a:spcPts val="0"/>
              </a:spcAft>
              <a:buNone/>
            </a:pPr>
            <a:r>
              <a:rPr lang="en-US" baseline="0" dirty="0" smtClean="0"/>
              <a:t>Saher Sohail</a:t>
            </a:r>
            <a:endParaRPr dirty="0"/>
          </a:p>
        </p:txBody>
      </p:sp>
      <p:sp>
        <p:nvSpPr>
          <p:cNvPr id="254" name="Google Shape;254;gdfd18c3da6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fbd83bce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28" name="Google Shape;228;gdfbd83bce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25338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dfd18c3da6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New Businesses</a:t>
            </a:r>
            <a:r>
              <a:rPr lang="en-US" baseline="0" dirty="0" smtClean="0"/>
              <a:t> Registered</a:t>
            </a:r>
          </a:p>
          <a:p>
            <a:pPr marL="0" lvl="0" indent="0" algn="l" rtl="0">
              <a:spcBef>
                <a:spcPts val="0"/>
              </a:spcBef>
              <a:spcAft>
                <a:spcPts val="0"/>
              </a:spcAft>
              <a:buNone/>
            </a:pPr>
            <a:r>
              <a:rPr lang="en-US" baseline="0" dirty="0" smtClean="0"/>
              <a:t>Usama Naveed</a:t>
            </a:r>
            <a:endParaRPr dirty="0"/>
          </a:p>
        </p:txBody>
      </p:sp>
      <p:sp>
        <p:nvSpPr>
          <p:cNvPr id="266" name="Google Shape;266;gdfd18c3da6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fbd83bce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28" name="Google Shape;228;gdfbd83bce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77738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225828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dfca742e14_2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2" name="Google Shape;272;gdfca742e14_2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850819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e002d1bab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e002d1bab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dfd18c3da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72" name="Google Shape;172;gdfd18c3da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dfbd83bce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79" name="Google Shape;179;gdfbd83bce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fca742e14_2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86" name="Google Shape;186;gdfca742e14_2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56370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fca742e14_2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86" name="Google Shape;186;gdfca742e14_2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dfbd83bce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3" name="Google Shape;193;gdfbd83bcec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dfbd83bce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3" name="Google Shape;193;gdfbd83bcec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5424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8"/>
        <p:cNvGrpSpPr/>
        <p:nvPr/>
      </p:nvGrpSpPr>
      <p:grpSpPr>
        <a:xfrm>
          <a:off x="0" y="0"/>
          <a:ext cx="0" cy="0"/>
          <a:chOff x="0" y="0"/>
          <a:chExt cx="0" cy="0"/>
        </a:xfrm>
      </p:grpSpPr>
      <p:sp>
        <p:nvSpPr>
          <p:cNvPr id="59" name="Google Shape;59;p14"/>
          <p:cNvSpPr/>
          <p:nvPr/>
        </p:nvSpPr>
        <p:spPr>
          <a:xfrm>
            <a:off x="2381" y="4800600"/>
            <a:ext cx="9141618" cy="3429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0" name="Google Shape;60;p14"/>
          <p:cNvSpPr txBox="1">
            <a:spLocks noGrp="1"/>
          </p:cNvSpPr>
          <p:nvPr>
            <p:ph type="ctrTitle"/>
          </p:nvPr>
        </p:nvSpPr>
        <p:spPr>
          <a:xfrm>
            <a:off x="822960" y="569214"/>
            <a:ext cx="7543800" cy="267462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62626"/>
              </a:buClr>
              <a:buSzPts val="6000"/>
              <a:buFont typeface="Bookman Old Style"/>
              <a:buNone/>
              <a:defRPr sz="600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1" name="Google Shape;61;p14"/>
          <p:cNvSpPr txBox="1">
            <a:spLocks noGrp="1"/>
          </p:cNvSpPr>
          <p:nvPr>
            <p:ph type="subTitle" idx="1"/>
          </p:nvPr>
        </p:nvSpPr>
        <p:spPr>
          <a:xfrm>
            <a:off x="825038" y="3483864"/>
            <a:ext cx="7543800" cy="857250"/>
          </a:xfrm>
          <a:prstGeom prst="rect">
            <a:avLst/>
          </a:prstGeom>
          <a:noFill/>
          <a:ln>
            <a:noFill/>
          </a:ln>
        </p:spPr>
        <p:txBody>
          <a:bodyPr spcFirstLastPara="1" wrap="square" lIns="68575" tIns="34275" rIns="68575" bIns="34275" anchor="t" anchorCtr="0">
            <a:normAutofit/>
          </a:bodyPr>
          <a:lstStyle>
            <a:lvl1pPr lvl="0" algn="l">
              <a:lnSpc>
                <a:spcPct val="110000"/>
              </a:lnSpc>
              <a:spcBef>
                <a:spcPts val="900"/>
              </a:spcBef>
              <a:spcAft>
                <a:spcPts val="0"/>
              </a:spcAft>
              <a:buSzPts val="1800"/>
              <a:buNone/>
              <a:defRPr sz="1800" cap="none">
                <a:solidFill>
                  <a:schemeClr val="dk1"/>
                </a:solidFill>
                <a:latin typeface="Libre Franklin"/>
                <a:ea typeface="Libre Franklin"/>
                <a:cs typeface="Libre Franklin"/>
                <a:sym typeface="Libre Franklin"/>
              </a:defRPr>
            </a:lvl1pPr>
            <a:lvl2pPr lvl="1" algn="ctr">
              <a:lnSpc>
                <a:spcPct val="100000"/>
              </a:lnSpc>
              <a:spcBef>
                <a:spcPts val="200"/>
              </a:spcBef>
              <a:spcAft>
                <a:spcPts val="0"/>
              </a:spcAft>
              <a:buClr>
                <a:srgbClr val="3F3F3F"/>
              </a:buClr>
              <a:buSzPts val="1800"/>
              <a:buNone/>
              <a:defRPr sz="1800"/>
            </a:lvl2pPr>
            <a:lvl3pPr lvl="2" algn="ctr">
              <a:lnSpc>
                <a:spcPct val="100000"/>
              </a:lnSpc>
              <a:spcBef>
                <a:spcPts val="300"/>
              </a:spcBef>
              <a:spcAft>
                <a:spcPts val="0"/>
              </a:spcAft>
              <a:buClr>
                <a:srgbClr val="3F3F3F"/>
              </a:buClr>
              <a:buSzPts val="1800"/>
              <a:buNone/>
              <a:defRPr sz="1800"/>
            </a:lvl3pPr>
            <a:lvl4pPr lvl="3" algn="ctr">
              <a:lnSpc>
                <a:spcPct val="100000"/>
              </a:lnSpc>
              <a:spcBef>
                <a:spcPts val="300"/>
              </a:spcBef>
              <a:spcAft>
                <a:spcPts val="0"/>
              </a:spcAft>
              <a:buClr>
                <a:srgbClr val="3F3F3F"/>
              </a:buClr>
              <a:buSzPts val="1500"/>
              <a:buNone/>
              <a:defRPr sz="1500"/>
            </a:lvl4pPr>
            <a:lvl5pPr lvl="4" algn="ctr">
              <a:lnSpc>
                <a:spcPct val="100000"/>
              </a:lnSpc>
              <a:spcBef>
                <a:spcPts val="300"/>
              </a:spcBef>
              <a:spcAft>
                <a:spcPts val="0"/>
              </a:spcAft>
              <a:buClr>
                <a:srgbClr val="3F3F3F"/>
              </a:buClr>
              <a:buSzPts val="1500"/>
              <a:buNone/>
              <a:defRPr sz="1500"/>
            </a:lvl5pPr>
            <a:lvl6pPr lvl="5" algn="ctr">
              <a:lnSpc>
                <a:spcPct val="90000"/>
              </a:lnSpc>
              <a:spcBef>
                <a:spcPts val="300"/>
              </a:spcBef>
              <a:spcAft>
                <a:spcPts val="0"/>
              </a:spcAft>
              <a:buSzPts val="1500"/>
              <a:buNone/>
              <a:defRPr sz="1500"/>
            </a:lvl6pPr>
            <a:lvl7pPr lvl="6" algn="ctr">
              <a:lnSpc>
                <a:spcPct val="90000"/>
              </a:lnSpc>
              <a:spcBef>
                <a:spcPts val="300"/>
              </a:spcBef>
              <a:spcAft>
                <a:spcPts val="0"/>
              </a:spcAft>
              <a:buSzPts val="1500"/>
              <a:buNone/>
              <a:defRPr sz="1500"/>
            </a:lvl7pPr>
            <a:lvl8pPr lvl="7" algn="ctr">
              <a:lnSpc>
                <a:spcPct val="90000"/>
              </a:lnSpc>
              <a:spcBef>
                <a:spcPts val="300"/>
              </a:spcBef>
              <a:spcAft>
                <a:spcPts val="0"/>
              </a:spcAft>
              <a:buSzPts val="1500"/>
              <a:buNone/>
              <a:defRPr sz="1500"/>
            </a:lvl8pPr>
            <a:lvl9pPr lvl="8" algn="ctr">
              <a:lnSpc>
                <a:spcPct val="90000"/>
              </a:lnSpc>
              <a:spcBef>
                <a:spcPts val="300"/>
              </a:spcBef>
              <a:spcAft>
                <a:spcPts val="300"/>
              </a:spcAft>
              <a:buSzPts val="1500"/>
              <a:buNone/>
              <a:defRPr sz="1500"/>
            </a:lvl9pPr>
          </a:lstStyle>
          <a:p>
            <a:endParaRPr/>
          </a:p>
        </p:txBody>
      </p:sp>
      <p:cxnSp>
        <p:nvCxnSpPr>
          <p:cNvPr id="62" name="Google Shape;62;p14"/>
          <p:cNvCxnSpPr/>
          <p:nvPr/>
        </p:nvCxnSpPr>
        <p:spPr>
          <a:xfrm>
            <a:off x="905744" y="3356056"/>
            <a:ext cx="7406640" cy="0"/>
          </a:xfrm>
          <a:prstGeom prst="straightConnector1">
            <a:avLst/>
          </a:prstGeom>
          <a:noFill/>
          <a:ln w="12700" cap="flat" cmpd="sng">
            <a:solidFill>
              <a:srgbClr val="3F3F3F"/>
            </a:solidFill>
            <a:prstDash val="solid"/>
            <a:round/>
            <a:headEnd type="none" w="sm" len="sm"/>
            <a:tailEnd type="none" w="sm" len="sm"/>
          </a:ln>
        </p:spPr>
      </p:cxnSp>
      <p:sp>
        <p:nvSpPr>
          <p:cNvPr id="63" name="Google Shape;63;p14"/>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4" name="Google Shape;64;p14"/>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5" name="Google Shape;65;p14"/>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128"/>
        <p:cNvGrpSpPr/>
        <p:nvPr/>
      </p:nvGrpSpPr>
      <p:grpSpPr>
        <a:xfrm>
          <a:off x="0" y="0"/>
          <a:ext cx="0" cy="0"/>
          <a:chOff x="0" y="0"/>
          <a:chExt cx="0" cy="0"/>
        </a:xfrm>
      </p:grpSpPr>
      <p:sp>
        <p:nvSpPr>
          <p:cNvPr id="129" name="Google Shape;129;p24"/>
          <p:cNvSpPr/>
          <p:nvPr/>
        </p:nvSpPr>
        <p:spPr>
          <a:xfrm>
            <a:off x="12" y="0"/>
            <a:ext cx="3490722" cy="51435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0" name="Google Shape;130;p24"/>
          <p:cNvSpPr txBox="1">
            <a:spLocks noGrp="1"/>
          </p:cNvSpPr>
          <p:nvPr>
            <p:ph type="title"/>
          </p:nvPr>
        </p:nvSpPr>
        <p:spPr>
          <a:xfrm>
            <a:off x="482600" y="589787"/>
            <a:ext cx="2638175" cy="1570481"/>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FFFFFF"/>
              </a:buClr>
              <a:buSzPts val="2700"/>
              <a:buFont typeface="Bookman Old Style"/>
              <a:buNone/>
              <a:defRPr sz="2700" b="0">
                <a:solidFill>
                  <a:srgbClr val="FFFFFF"/>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1" name="Google Shape;131;p24"/>
          <p:cNvSpPr txBox="1">
            <a:spLocks noGrp="1"/>
          </p:cNvSpPr>
          <p:nvPr>
            <p:ph type="body" idx="1"/>
          </p:nvPr>
        </p:nvSpPr>
        <p:spPr>
          <a:xfrm>
            <a:off x="4094238" y="609599"/>
            <a:ext cx="4446258" cy="3971068"/>
          </a:xfrm>
          <a:prstGeom prst="rect">
            <a:avLst/>
          </a:prstGeom>
          <a:noFill/>
          <a:ln>
            <a:noFill/>
          </a:ln>
        </p:spPr>
        <p:txBody>
          <a:bodyPr spcFirstLastPara="1" wrap="square" lIns="0" tIns="34275" rIns="0" bIns="34275" anchor="t" anchorCtr="0">
            <a:normAutofit/>
          </a:bodyPr>
          <a:lstStyle>
            <a:lvl1pPr marL="457200" lvl="0" indent="-317500" algn="l">
              <a:lnSpc>
                <a:spcPct val="110000"/>
              </a:lnSpc>
              <a:spcBef>
                <a:spcPts val="900"/>
              </a:spcBef>
              <a:spcAft>
                <a:spcPts val="0"/>
              </a:spcAft>
              <a:buSzPts val="1400"/>
              <a:buChar char=" "/>
              <a:defRPr/>
            </a:lvl1pPr>
            <a:lvl2pPr marL="914400" lvl="1" indent="-317500" algn="l">
              <a:lnSpc>
                <a:spcPct val="100000"/>
              </a:lnSpc>
              <a:spcBef>
                <a:spcPts val="200"/>
              </a:spcBef>
              <a:spcAft>
                <a:spcPts val="0"/>
              </a:spcAft>
              <a:buClr>
                <a:srgbClr val="3F3F3F"/>
              </a:buClr>
              <a:buSzPts val="1400"/>
              <a:buChar char="◦"/>
              <a:defRPr/>
            </a:lvl2pPr>
            <a:lvl3pPr marL="1371600" lvl="2" indent="-317500" algn="l">
              <a:lnSpc>
                <a:spcPct val="100000"/>
              </a:lnSpc>
              <a:spcBef>
                <a:spcPts val="300"/>
              </a:spcBef>
              <a:spcAft>
                <a:spcPts val="0"/>
              </a:spcAft>
              <a:buClr>
                <a:srgbClr val="3F3F3F"/>
              </a:buClr>
              <a:buSzPts val="1400"/>
              <a:buChar char="◦"/>
              <a:defRPr/>
            </a:lvl3pPr>
            <a:lvl4pPr marL="1828800" lvl="3" indent="-317500" algn="l">
              <a:lnSpc>
                <a:spcPct val="100000"/>
              </a:lnSpc>
              <a:spcBef>
                <a:spcPts val="300"/>
              </a:spcBef>
              <a:spcAft>
                <a:spcPts val="0"/>
              </a:spcAft>
              <a:buClr>
                <a:srgbClr val="3F3F3F"/>
              </a:buClr>
              <a:buSzPts val="1400"/>
              <a:buChar char="◦"/>
              <a:defRPr/>
            </a:lvl4pPr>
            <a:lvl5pPr marL="2286000" lvl="4" indent="-317500" algn="l">
              <a:lnSpc>
                <a:spcPct val="100000"/>
              </a:lnSpc>
              <a:spcBef>
                <a:spcPts val="300"/>
              </a:spcBef>
              <a:spcAft>
                <a:spcPts val="0"/>
              </a:spcAft>
              <a:buClr>
                <a:srgbClr val="3F3F3F"/>
              </a:buClr>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132" name="Google Shape;132;p24"/>
          <p:cNvSpPr txBox="1">
            <a:spLocks noGrp="1"/>
          </p:cNvSpPr>
          <p:nvPr>
            <p:ph type="body" idx="2"/>
          </p:nvPr>
        </p:nvSpPr>
        <p:spPr>
          <a:xfrm>
            <a:off x="482599" y="2282288"/>
            <a:ext cx="2638175" cy="2298379"/>
          </a:xfrm>
          <a:prstGeom prst="rect">
            <a:avLst/>
          </a:prstGeom>
          <a:noFill/>
          <a:ln>
            <a:noFill/>
          </a:ln>
        </p:spPr>
        <p:txBody>
          <a:bodyPr spcFirstLastPara="1" wrap="square" lIns="68575" tIns="34275" rIns="68575" bIns="34275" anchor="t" anchorCtr="0">
            <a:normAutofit/>
          </a:bodyPr>
          <a:lstStyle>
            <a:lvl1pPr marL="457200" lvl="0" indent="-228600" algn="l">
              <a:lnSpc>
                <a:spcPct val="110000"/>
              </a:lnSpc>
              <a:spcBef>
                <a:spcPts val="900"/>
              </a:spcBef>
              <a:spcAft>
                <a:spcPts val="0"/>
              </a:spcAft>
              <a:buSzPts val="1400"/>
              <a:buNone/>
              <a:defRPr sz="1400">
                <a:solidFill>
                  <a:srgbClr val="FFFFFF"/>
                </a:solidFill>
              </a:defRPr>
            </a:lvl1pPr>
            <a:lvl2pPr marL="914400" lvl="1" indent="-228600" algn="l">
              <a:lnSpc>
                <a:spcPct val="100000"/>
              </a:lnSpc>
              <a:spcBef>
                <a:spcPts val="200"/>
              </a:spcBef>
              <a:spcAft>
                <a:spcPts val="0"/>
              </a:spcAft>
              <a:buClr>
                <a:srgbClr val="3F3F3F"/>
              </a:buClr>
              <a:buSzPts val="900"/>
              <a:buNone/>
              <a:defRPr sz="900"/>
            </a:lvl2pPr>
            <a:lvl3pPr marL="1371600" lvl="2" indent="-228600" algn="l">
              <a:lnSpc>
                <a:spcPct val="100000"/>
              </a:lnSpc>
              <a:spcBef>
                <a:spcPts val="300"/>
              </a:spcBef>
              <a:spcAft>
                <a:spcPts val="0"/>
              </a:spcAft>
              <a:buClr>
                <a:srgbClr val="3F3F3F"/>
              </a:buClr>
              <a:buSzPts val="800"/>
              <a:buNone/>
              <a:defRPr sz="800"/>
            </a:lvl3pPr>
            <a:lvl4pPr marL="1828800" lvl="3" indent="-228600" algn="l">
              <a:lnSpc>
                <a:spcPct val="100000"/>
              </a:lnSpc>
              <a:spcBef>
                <a:spcPts val="300"/>
              </a:spcBef>
              <a:spcAft>
                <a:spcPts val="0"/>
              </a:spcAft>
              <a:buClr>
                <a:srgbClr val="3F3F3F"/>
              </a:buClr>
              <a:buSzPts val="700"/>
              <a:buNone/>
              <a:defRPr sz="700"/>
            </a:lvl4pPr>
            <a:lvl5pPr marL="2286000" lvl="4" indent="-228600" algn="l">
              <a:lnSpc>
                <a:spcPct val="100000"/>
              </a:lnSpc>
              <a:spcBef>
                <a:spcPts val="300"/>
              </a:spcBef>
              <a:spcAft>
                <a:spcPts val="0"/>
              </a:spcAft>
              <a:buClr>
                <a:srgbClr val="3F3F3F"/>
              </a:buClr>
              <a:buSzPts val="700"/>
              <a:buNone/>
              <a:defRPr sz="700"/>
            </a:lvl5pPr>
            <a:lvl6pPr marL="2743200" lvl="5" indent="-228600" algn="l">
              <a:lnSpc>
                <a:spcPct val="90000"/>
              </a:lnSpc>
              <a:spcBef>
                <a:spcPts val="300"/>
              </a:spcBef>
              <a:spcAft>
                <a:spcPts val="0"/>
              </a:spcAft>
              <a:buSzPts val="700"/>
              <a:buNone/>
              <a:defRPr sz="700"/>
            </a:lvl6pPr>
            <a:lvl7pPr marL="3200400" lvl="6" indent="-228600" algn="l">
              <a:lnSpc>
                <a:spcPct val="90000"/>
              </a:lnSpc>
              <a:spcBef>
                <a:spcPts val="300"/>
              </a:spcBef>
              <a:spcAft>
                <a:spcPts val="0"/>
              </a:spcAft>
              <a:buSzPts val="700"/>
              <a:buNone/>
              <a:defRPr sz="700"/>
            </a:lvl7pPr>
            <a:lvl8pPr marL="3657600" lvl="7" indent="-228600" algn="l">
              <a:lnSpc>
                <a:spcPct val="90000"/>
              </a:lnSpc>
              <a:spcBef>
                <a:spcPts val="300"/>
              </a:spcBef>
              <a:spcAft>
                <a:spcPts val="0"/>
              </a:spcAft>
              <a:buSzPts val="700"/>
              <a:buNone/>
              <a:defRPr sz="700"/>
            </a:lvl8pPr>
            <a:lvl9pPr marL="4114800" lvl="8" indent="-228600" algn="l">
              <a:lnSpc>
                <a:spcPct val="90000"/>
              </a:lnSpc>
              <a:spcBef>
                <a:spcPts val="300"/>
              </a:spcBef>
              <a:spcAft>
                <a:spcPts val="300"/>
              </a:spcAft>
              <a:buSzPts val="700"/>
              <a:buNone/>
              <a:defRPr sz="700"/>
            </a:lvl9pPr>
          </a:lstStyle>
          <a:p>
            <a:endParaRPr/>
          </a:p>
        </p:txBody>
      </p:sp>
      <p:sp>
        <p:nvSpPr>
          <p:cNvPr id="133" name="Google Shape;133;p24"/>
          <p:cNvSpPr txBox="1">
            <a:spLocks noGrp="1"/>
          </p:cNvSpPr>
          <p:nvPr>
            <p:ph type="dt" idx="10"/>
          </p:nvPr>
        </p:nvSpPr>
        <p:spPr>
          <a:xfrm>
            <a:off x="482598" y="4834890"/>
            <a:ext cx="263817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4" name="Google Shape;134;p24"/>
          <p:cNvSpPr txBox="1">
            <a:spLocks noGrp="1"/>
          </p:cNvSpPr>
          <p:nvPr>
            <p:ph type="ftr" idx="11"/>
          </p:nvPr>
        </p:nvSpPr>
        <p:spPr>
          <a:xfrm>
            <a:off x="4094237" y="4834890"/>
            <a:ext cx="4000514"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solidFill>
                  <a:schemeClr val="dk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5" name="Google Shape;135;p24"/>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sz="600" b="0" i="0" u="none" strike="noStrike" cap="none">
                <a:solidFill>
                  <a:schemeClr val="dk2"/>
                </a:solidFill>
                <a:latin typeface="Libre Franklin"/>
                <a:ea typeface="Libre Franklin"/>
                <a:cs typeface="Libre Franklin"/>
                <a:sym typeface="Libre Franklin"/>
              </a:defRPr>
            </a:lvl1pPr>
            <a:lvl2pPr marL="0" lvl="1" indent="0" algn="l">
              <a:spcBef>
                <a:spcPts val="0"/>
              </a:spcBef>
              <a:buNone/>
              <a:defRPr sz="600" b="0" i="0" u="none" strike="noStrike" cap="none">
                <a:solidFill>
                  <a:schemeClr val="dk2"/>
                </a:solidFill>
                <a:latin typeface="Libre Franklin"/>
                <a:ea typeface="Libre Franklin"/>
                <a:cs typeface="Libre Franklin"/>
                <a:sym typeface="Libre Franklin"/>
              </a:defRPr>
            </a:lvl2pPr>
            <a:lvl3pPr marL="0" lvl="2" indent="0" algn="l">
              <a:spcBef>
                <a:spcPts val="0"/>
              </a:spcBef>
              <a:buNone/>
              <a:defRPr sz="600" b="0" i="0" u="none" strike="noStrike" cap="none">
                <a:solidFill>
                  <a:schemeClr val="dk2"/>
                </a:solidFill>
                <a:latin typeface="Libre Franklin"/>
                <a:ea typeface="Libre Franklin"/>
                <a:cs typeface="Libre Franklin"/>
                <a:sym typeface="Libre Franklin"/>
              </a:defRPr>
            </a:lvl3pPr>
            <a:lvl4pPr marL="0" lvl="3" indent="0" algn="l">
              <a:spcBef>
                <a:spcPts val="0"/>
              </a:spcBef>
              <a:buNone/>
              <a:defRPr sz="600" b="0" i="0" u="none" strike="noStrike" cap="none">
                <a:solidFill>
                  <a:schemeClr val="dk2"/>
                </a:solidFill>
                <a:latin typeface="Libre Franklin"/>
                <a:ea typeface="Libre Franklin"/>
                <a:cs typeface="Libre Franklin"/>
                <a:sym typeface="Libre Franklin"/>
              </a:defRPr>
            </a:lvl4pPr>
            <a:lvl5pPr marL="0" lvl="4" indent="0" algn="l">
              <a:spcBef>
                <a:spcPts val="0"/>
              </a:spcBef>
              <a:buNone/>
              <a:defRPr sz="600" b="0" i="0" u="none" strike="noStrike" cap="none">
                <a:solidFill>
                  <a:schemeClr val="dk2"/>
                </a:solidFill>
                <a:latin typeface="Libre Franklin"/>
                <a:ea typeface="Libre Franklin"/>
                <a:cs typeface="Libre Franklin"/>
                <a:sym typeface="Libre Franklin"/>
              </a:defRPr>
            </a:lvl5pPr>
            <a:lvl6pPr marL="0" lvl="5" indent="0" algn="l">
              <a:spcBef>
                <a:spcPts val="0"/>
              </a:spcBef>
              <a:buNone/>
              <a:defRPr sz="600" b="0" i="0" u="none" strike="noStrike" cap="none">
                <a:solidFill>
                  <a:schemeClr val="dk2"/>
                </a:solidFill>
                <a:latin typeface="Libre Franklin"/>
                <a:ea typeface="Libre Franklin"/>
                <a:cs typeface="Libre Franklin"/>
                <a:sym typeface="Libre Franklin"/>
              </a:defRPr>
            </a:lvl6pPr>
            <a:lvl7pPr marL="0" lvl="6" indent="0" algn="l">
              <a:spcBef>
                <a:spcPts val="0"/>
              </a:spcBef>
              <a:buNone/>
              <a:defRPr sz="600" b="0" i="0" u="none" strike="noStrike" cap="none">
                <a:solidFill>
                  <a:schemeClr val="dk2"/>
                </a:solidFill>
                <a:latin typeface="Libre Franklin"/>
                <a:ea typeface="Libre Franklin"/>
                <a:cs typeface="Libre Franklin"/>
                <a:sym typeface="Libre Franklin"/>
              </a:defRPr>
            </a:lvl7pPr>
            <a:lvl8pPr marL="0" lvl="7" indent="0" algn="l">
              <a:spcBef>
                <a:spcPts val="0"/>
              </a:spcBef>
              <a:buNone/>
              <a:defRPr sz="600" b="0" i="0" u="none" strike="noStrike" cap="none">
                <a:solidFill>
                  <a:schemeClr val="dk2"/>
                </a:solidFill>
                <a:latin typeface="Libre Franklin"/>
                <a:ea typeface="Libre Franklin"/>
                <a:cs typeface="Libre Franklin"/>
                <a:sym typeface="Libre Franklin"/>
              </a:defRPr>
            </a:lvl8pPr>
            <a:lvl9pPr marL="0" lvl="8" indent="0" algn="l">
              <a:spcBef>
                <a:spcPts val="0"/>
              </a:spcBef>
              <a:buNone/>
              <a:defRPr sz="600" b="0" i="0" u="none" strike="noStrike" cap="none">
                <a:solidFill>
                  <a:schemeClr val="dk2"/>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136"/>
        <p:cNvGrpSpPr/>
        <p:nvPr/>
      </p:nvGrpSpPr>
      <p:grpSpPr>
        <a:xfrm>
          <a:off x="0" y="0"/>
          <a:ext cx="0" cy="0"/>
          <a:chOff x="0" y="0"/>
          <a:chExt cx="0" cy="0"/>
        </a:xfrm>
      </p:grpSpPr>
      <p:sp>
        <p:nvSpPr>
          <p:cNvPr id="137" name="Google Shape;137;p25"/>
          <p:cNvSpPr/>
          <p:nvPr/>
        </p:nvSpPr>
        <p:spPr>
          <a:xfrm>
            <a:off x="0" y="3433763"/>
            <a:ext cx="9141618" cy="1709738"/>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8" name="Google Shape;138;p25"/>
          <p:cNvSpPr>
            <a:spLocks noGrp="1"/>
          </p:cNvSpPr>
          <p:nvPr>
            <p:ph type="pic" idx="2"/>
          </p:nvPr>
        </p:nvSpPr>
        <p:spPr>
          <a:xfrm>
            <a:off x="11" y="0"/>
            <a:ext cx="9143988" cy="3433762"/>
          </a:xfrm>
          <a:prstGeom prst="rect">
            <a:avLst/>
          </a:prstGeom>
          <a:solidFill>
            <a:srgbClr val="D8D8D8"/>
          </a:solidFill>
          <a:ln>
            <a:noFill/>
          </a:ln>
        </p:spPr>
        <p:txBody>
          <a:bodyPr spcFirstLastPara="1" wrap="square" lIns="342900" tIns="342900" rIns="0" bIns="34275" anchor="t" anchorCtr="0">
            <a:noAutofit/>
          </a:bodyPr>
          <a:lstStyle>
            <a:lvl1pPr marR="0" lvl="0" algn="l" rtl="0">
              <a:lnSpc>
                <a:spcPct val="110000"/>
              </a:lnSpc>
              <a:spcBef>
                <a:spcPts val="900"/>
              </a:spcBef>
              <a:spcAft>
                <a:spcPts val="0"/>
              </a:spcAft>
              <a:buClr>
                <a:schemeClr val="accent1"/>
              </a:buClr>
              <a:buSzPts val="2400"/>
              <a:buFont typeface="Calibri"/>
              <a:buNone/>
              <a:defRPr sz="2400" b="0" i="0" u="none" strike="noStrike" cap="none">
                <a:solidFill>
                  <a:srgbClr val="3F3F3F"/>
                </a:solidFill>
                <a:latin typeface="Libre Franklin"/>
                <a:ea typeface="Libre Franklin"/>
                <a:cs typeface="Libre Franklin"/>
                <a:sym typeface="Libre Franklin"/>
              </a:defRPr>
            </a:lvl1pPr>
            <a:lvl2pPr marR="0" lvl="1" algn="l" rtl="0">
              <a:lnSpc>
                <a:spcPct val="100000"/>
              </a:lnSpc>
              <a:spcBef>
                <a:spcPts val="200"/>
              </a:spcBef>
              <a:spcAft>
                <a:spcPts val="0"/>
              </a:spcAft>
              <a:buClr>
                <a:srgbClr val="3F3F3F"/>
              </a:buClr>
              <a:buSzPts val="2100"/>
              <a:buFont typeface="Calibri"/>
              <a:buNone/>
              <a:defRPr sz="2100" b="0" i="0" u="none" strike="noStrike" cap="none">
                <a:solidFill>
                  <a:srgbClr val="3F3F3F"/>
                </a:solidFill>
                <a:latin typeface="Libre Franklin"/>
                <a:ea typeface="Libre Franklin"/>
                <a:cs typeface="Libre Franklin"/>
                <a:sym typeface="Libre Franklin"/>
              </a:defRPr>
            </a:lvl2pPr>
            <a:lvl3pPr marR="0" lvl="2" algn="l" rtl="0">
              <a:lnSpc>
                <a:spcPct val="100000"/>
              </a:lnSpc>
              <a:spcBef>
                <a:spcPts val="300"/>
              </a:spcBef>
              <a:spcAft>
                <a:spcPts val="0"/>
              </a:spcAft>
              <a:buClr>
                <a:srgbClr val="3F3F3F"/>
              </a:buClr>
              <a:buSzPts val="1800"/>
              <a:buFont typeface="Calibri"/>
              <a:buNone/>
              <a:defRPr sz="1800" b="0" i="0" u="none" strike="noStrike" cap="none">
                <a:solidFill>
                  <a:srgbClr val="3F3F3F"/>
                </a:solidFill>
                <a:latin typeface="Libre Franklin"/>
                <a:ea typeface="Libre Franklin"/>
                <a:cs typeface="Libre Franklin"/>
                <a:sym typeface="Libre Franklin"/>
              </a:defRPr>
            </a:lvl3pPr>
            <a:lvl4pPr marR="0" lvl="3" algn="l" rtl="0">
              <a:lnSpc>
                <a:spcPct val="100000"/>
              </a:lnSpc>
              <a:spcBef>
                <a:spcPts val="300"/>
              </a:spcBef>
              <a:spcAft>
                <a:spcPts val="0"/>
              </a:spcAft>
              <a:buClr>
                <a:srgbClr val="3F3F3F"/>
              </a:buClr>
              <a:buSzPts val="1500"/>
              <a:buFont typeface="Calibri"/>
              <a:buNone/>
              <a:defRPr sz="1500" b="0" i="0" u="none" strike="noStrike" cap="none">
                <a:solidFill>
                  <a:srgbClr val="3F3F3F"/>
                </a:solidFill>
                <a:latin typeface="Libre Franklin"/>
                <a:ea typeface="Libre Franklin"/>
                <a:cs typeface="Libre Franklin"/>
                <a:sym typeface="Libre Franklin"/>
              </a:defRPr>
            </a:lvl4pPr>
            <a:lvl5pPr marR="0" lvl="4" algn="l" rtl="0">
              <a:lnSpc>
                <a:spcPct val="100000"/>
              </a:lnSpc>
              <a:spcBef>
                <a:spcPts val="300"/>
              </a:spcBef>
              <a:spcAft>
                <a:spcPts val="0"/>
              </a:spcAft>
              <a:buClr>
                <a:srgbClr val="3F3F3F"/>
              </a:buClr>
              <a:buSzPts val="1500"/>
              <a:buFont typeface="Calibri"/>
              <a:buNone/>
              <a:defRPr sz="1500" b="0" i="0" u="none" strike="noStrike" cap="none">
                <a:solidFill>
                  <a:srgbClr val="3F3F3F"/>
                </a:solidFill>
                <a:latin typeface="Libre Franklin"/>
                <a:ea typeface="Libre Franklin"/>
                <a:cs typeface="Libre Franklin"/>
                <a:sym typeface="Libre Franklin"/>
              </a:defRPr>
            </a:lvl5pPr>
            <a:lvl6pPr marR="0" lvl="5"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Libre Franklin"/>
                <a:ea typeface="Libre Franklin"/>
                <a:cs typeface="Libre Franklin"/>
                <a:sym typeface="Libre Franklin"/>
              </a:defRPr>
            </a:lvl6pPr>
            <a:lvl7pPr marR="0" lvl="6"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Libre Franklin"/>
                <a:ea typeface="Libre Franklin"/>
                <a:cs typeface="Libre Franklin"/>
                <a:sym typeface="Libre Franklin"/>
              </a:defRPr>
            </a:lvl7pPr>
            <a:lvl8pPr marR="0" lvl="7" algn="l" rtl="0">
              <a:lnSpc>
                <a:spcPct val="90000"/>
              </a:lnSpc>
              <a:spcBef>
                <a:spcPts val="300"/>
              </a:spcBef>
              <a:spcAft>
                <a:spcPts val="0"/>
              </a:spcAft>
              <a:buClr>
                <a:schemeClr val="accent1"/>
              </a:buClr>
              <a:buSzPts val="1500"/>
              <a:buFont typeface="Calibri"/>
              <a:buNone/>
              <a:defRPr sz="1500" b="0" i="0" u="none" strike="noStrike" cap="none">
                <a:solidFill>
                  <a:srgbClr val="3F3F3F"/>
                </a:solidFill>
                <a:latin typeface="Libre Franklin"/>
                <a:ea typeface="Libre Franklin"/>
                <a:cs typeface="Libre Franklin"/>
                <a:sym typeface="Libre Franklin"/>
              </a:defRPr>
            </a:lvl8pPr>
            <a:lvl9pPr marR="0" lvl="8" algn="l" rtl="0">
              <a:lnSpc>
                <a:spcPct val="90000"/>
              </a:lnSpc>
              <a:spcBef>
                <a:spcPts val="300"/>
              </a:spcBef>
              <a:spcAft>
                <a:spcPts val="300"/>
              </a:spcAft>
              <a:buClr>
                <a:schemeClr val="accent1"/>
              </a:buClr>
              <a:buSzPts val="1500"/>
              <a:buFont typeface="Calibri"/>
              <a:buNone/>
              <a:defRPr sz="1500" b="0" i="0" u="none" strike="noStrike" cap="none">
                <a:solidFill>
                  <a:srgbClr val="3F3F3F"/>
                </a:solidFill>
                <a:latin typeface="Libre Franklin"/>
                <a:ea typeface="Libre Franklin"/>
                <a:cs typeface="Libre Franklin"/>
                <a:sym typeface="Libre Franklin"/>
              </a:defRPr>
            </a:lvl9pPr>
          </a:lstStyle>
          <a:p>
            <a:endParaRPr/>
          </a:p>
        </p:txBody>
      </p:sp>
      <p:sp>
        <p:nvSpPr>
          <p:cNvPr id="139" name="Google Shape;139;p25"/>
          <p:cNvSpPr txBox="1">
            <a:spLocks noGrp="1"/>
          </p:cNvSpPr>
          <p:nvPr>
            <p:ph type="title"/>
          </p:nvPr>
        </p:nvSpPr>
        <p:spPr>
          <a:xfrm>
            <a:off x="822959" y="3599522"/>
            <a:ext cx="7585234" cy="557762"/>
          </a:xfrm>
          <a:prstGeom prst="rect">
            <a:avLst/>
          </a:prstGeom>
          <a:noFill/>
          <a:ln>
            <a:noFill/>
          </a:ln>
        </p:spPr>
        <p:txBody>
          <a:bodyPr spcFirstLastPara="1" wrap="square" lIns="68575" tIns="0" rIns="68575" bIns="0" anchor="b" anchorCtr="0">
            <a:noAutofit/>
          </a:bodyPr>
          <a:lstStyle>
            <a:lvl1pPr lvl="0" algn="l">
              <a:lnSpc>
                <a:spcPct val="90000"/>
              </a:lnSpc>
              <a:spcBef>
                <a:spcPts val="0"/>
              </a:spcBef>
              <a:spcAft>
                <a:spcPts val="0"/>
              </a:spcAft>
              <a:buClr>
                <a:srgbClr val="FFFFFF"/>
              </a:buClr>
              <a:buSzPts val="2700"/>
              <a:buFont typeface="Bookman Old Style"/>
              <a:buNone/>
              <a:defRPr sz="2700" b="0">
                <a:solidFill>
                  <a:srgbClr val="FFFFFF"/>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40" name="Google Shape;140;p25"/>
          <p:cNvSpPr txBox="1">
            <a:spLocks noGrp="1"/>
          </p:cNvSpPr>
          <p:nvPr>
            <p:ph type="body" idx="1"/>
          </p:nvPr>
        </p:nvSpPr>
        <p:spPr>
          <a:xfrm>
            <a:off x="822959" y="4286250"/>
            <a:ext cx="7584948" cy="457200"/>
          </a:xfrm>
          <a:prstGeom prst="rect">
            <a:avLst/>
          </a:prstGeom>
          <a:noFill/>
          <a:ln>
            <a:noFill/>
          </a:ln>
        </p:spPr>
        <p:txBody>
          <a:bodyPr spcFirstLastPara="1" wrap="square" lIns="68575" tIns="0" rIns="68575" bIns="0" anchor="t" anchorCtr="0">
            <a:normAutofit/>
          </a:bodyPr>
          <a:lstStyle>
            <a:lvl1pPr marL="457200" lvl="0" indent="-228600" algn="l">
              <a:lnSpc>
                <a:spcPct val="110000"/>
              </a:lnSpc>
              <a:spcBef>
                <a:spcPts val="0"/>
              </a:spcBef>
              <a:spcAft>
                <a:spcPts val="0"/>
              </a:spcAft>
              <a:buSzPts val="1400"/>
              <a:buNone/>
              <a:defRPr sz="1400">
                <a:solidFill>
                  <a:srgbClr val="FFFFFF"/>
                </a:solidFill>
              </a:defRPr>
            </a:lvl1pPr>
            <a:lvl2pPr marL="914400" lvl="1" indent="-228600" algn="l">
              <a:lnSpc>
                <a:spcPct val="100000"/>
              </a:lnSpc>
              <a:spcBef>
                <a:spcPts val="500"/>
              </a:spcBef>
              <a:spcAft>
                <a:spcPts val="0"/>
              </a:spcAft>
              <a:buClr>
                <a:srgbClr val="3F3F3F"/>
              </a:buClr>
              <a:buSzPts val="900"/>
              <a:buNone/>
              <a:defRPr sz="900"/>
            </a:lvl2pPr>
            <a:lvl3pPr marL="1371600" lvl="2" indent="-228600" algn="l">
              <a:lnSpc>
                <a:spcPct val="100000"/>
              </a:lnSpc>
              <a:spcBef>
                <a:spcPts val="300"/>
              </a:spcBef>
              <a:spcAft>
                <a:spcPts val="0"/>
              </a:spcAft>
              <a:buClr>
                <a:srgbClr val="3F3F3F"/>
              </a:buClr>
              <a:buSzPts val="800"/>
              <a:buNone/>
              <a:defRPr sz="800"/>
            </a:lvl3pPr>
            <a:lvl4pPr marL="1828800" lvl="3" indent="-228600" algn="l">
              <a:lnSpc>
                <a:spcPct val="100000"/>
              </a:lnSpc>
              <a:spcBef>
                <a:spcPts val="300"/>
              </a:spcBef>
              <a:spcAft>
                <a:spcPts val="0"/>
              </a:spcAft>
              <a:buClr>
                <a:srgbClr val="3F3F3F"/>
              </a:buClr>
              <a:buSzPts val="700"/>
              <a:buNone/>
              <a:defRPr sz="700"/>
            </a:lvl4pPr>
            <a:lvl5pPr marL="2286000" lvl="4" indent="-228600" algn="l">
              <a:lnSpc>
                <a:spcPct val="100000"/>
              </a:lnSpc>
              <a:spcBef>
                <a:spcPts val="300"/>
              </a:spcBef>
              <a:spcAft>
                <a:spcPts val="0"/>
              </a:spcAft>
              <a:buClr>
                <a:srgbClr val="3F3F3F"/>
              </a:buClr>
              <a:buSzPts val="700"/>
              <a:buNone/>
              <a:defRPr sz="700"/>
            </a:lvl5pPr>
            <a:lvl6pPr marL="2743200" lvl="5" indent="-228600" algn="l">
              <a:lnSpc>
                <a:spcPct val="90000"/>
              </a:lnSpc>
              <a:spcBef>
                <a:spcPts val="300"/>
              </a:spcBef>
              <a:spcAft>
                <a:spcPts val="0"/>
              </a:spcAft>
              <a:buSzPts val="700"/>
              <a:buNone/>
              <a:defRPr sz="700"/>
            </a:lvl6pPr>
            <a:lvl7pPr marL="3200400" lvl="6" indent="-228600" algn="l">
              <a:lnSpc>
                <a:spcPct val="90000"/>
              </a:lnSpc>
              <a:spcBef>
                <a:spcPts val="300"/>
              </a:spcBef>
              <a:spcAft>
                <a:spcPts val="0"/>
              </a:spcAft>
              <a:buSzPts val="700"/>
              <a:buNone/>
              <a:defRPr sz="700"/>
            </a:lvl7pPr>
            <a:lvl8pPr marL="3657600" lvl="7" indent="-228600" algn="l">
              <a:lnSpc>
                <a:spcPct val="90000"/>
              </a:lnSpc>
              <a:spcBef>
                <a:spcPts val="300"/>
              </a:spcBef>
              <a:spcAft>
                <a:spcPts val="0"/>
              </a:spcAft>
              <a:buSzPts val="700"/>
              <a:buNone/>
              <a:defRPr sz="700"/>
            </a:lvl8pPr>
            <a:lvl9pPr marL="4114800" lvl="8" indent="-228600" algn="l">
              <a:lnSpc>
                <a:spcPct val="90000"/>
              </a:lnSpc>
              <a:spcBef>
                <a:spcPts val="300"/>
              </a:spcBef>
              <a:spcAft>
                <a:spcPts val="300"/>
              </a:spcAft>
              <a:buSzPts val="700"/>
              <a:buNone/>
              <a:defRPr sz="700"/>
            </a:lvl9pPr>
          </a:lstStyle>
          <a:p>
            <a:endParaRPr/>
          </a:p>
        </p:txBody>
      </p:sp>
      <p:sp>
        <p:nvSpPr>
          <p:cNvPr id="141" name="Google Shape;141;p25"/>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2" name="Google Shape;142;p25"/>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3" name="Google Shape;143;p25"/>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3F3F3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8" name="Google Shape;68;p15"/>
          <p:cNvSpPr txBox="1">
            <a:spLocks noGrp="1"/>
          </p:cNvSpPr>
          <p:nvPr>
            <p:ph type="body" idx="1"/>
          </p:nvPr>
        </p:nvSpPr>
        <p:spPr>
          <a:xfrm>
            <a:off x="822960" y="1581151"/>
            <a:ext cx="7543800" cy="2820668"/>
          </a:xfrm>
          <a:prstGeom prst="rect">
            <a:avLst/>
          </a:prstGeom>
          <a:noFill/>
          <a:ln>
            <a:noFill/>
          </a:ln>
        </p:spPr>
        <p:txBody>
          <a:bodyPr spcFirstLastPara="1" wrap="square" lIns="0" tIns="34275" rIns="0" bIns="34275" anchor="t" anchorCtr="0">
            <a:normAutofit/>
          </a:bodyPr>
          <a:lstStyle>
            <a:lvl1pPr marL="457200" lvl="0" indent="-317500" algn="l">
              <a:lnSpc>
                <a:spcPct val="110000"/>
              </a:lnSpc>
              <a:spcBef>
                <a:spcPts val="900"/>
              </a:spcBef>
              <a:spcAft>
                <a:spcPts val="0"/>
              </a:spcAft>
              <a:buSzPts val="1400"/>
              <a:buChar char=" "/>
              <a:defRPr/>
            </a:lvl1pPr>
            <a:lvl2pPr marL="914400" lvl="1" indent="-317500" algn="l">
              <a:lnSpc>
                <a:spcPct val="100000"/>
              </a:lnSpc>
              <a:spcBef>
                <a:spcPts val="200"/>
              </a:spcBef>
              <a:spcAft>
                <a:spcPts val="0"/>
              </a:spcAft>
              <a:buClr>
                <a:srgbClr val="3F3F3F"/>
              </a:buClr>
              <a:buSzPts val="1400"/>
              <a:buChar char="◦"/>
              <a:defRPr/>
            </a:lvl2pPr>
            <a:lvl3pPr marL="1371600" lvl="2" indent="-317500" algn="l">
              <a:lnSpc>
                <a:spcPct val="100000"/>
              </a:lnSpc>
              <a:spcBef>
                <a:spcPts val="300"/>
              </a:spcBef>
              <a:spcAft>
                <a:spcPts val="0"/>
              </a:spcAft>
              <a:buClr>
                <a:srgbClr val="3F3F3F"/>
              </a:buClr>
              <a:buSzPts val="1400"/>
              <a:buChar char="◦"/>
              <a:defRPr/>
            </a:lvl3pPr>
            <a:lvl4pPr marL="1828800" lvl="3" indent="-317500" algn="l">
              <a:lnSpc>
                <a:spcPct val="100000"/>
              </a:lnSpc>
              <a:spcBef>
                <a:spcPts val="300"/>
              </a:spcBef>
              <a:spcAft>
                <a:spcPts val="0"/>
              </a:spcAft>
              <a:buClr>
                <a:srgbClr val="3F3F3F"/>
              </a:buClr>
              <a:buSzPts val="1400"/>
              <a:buChar char="◦"/>
              <a:defRPr/>
            </a:lvl4pPr>
            <a:lvl5pPr marL="2286000" lvl="4" indent="-317500" algn="l">
              <a:lnSpc>
                <a:spcPct val="100000"/>
              </a:lnSpc>
              <a:spcBef>
                <a:spcPts val="300"/>
              </a:spcBef>
              <a:spcAft>
                <a:spcPts val="0"/>
              </a:spcAft>
              <a:buClr>
                <a:srgbClr val="3F3F3F"/>
              </a:buClr>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69" name="Google Shape;69;p15"/>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0" name="Google Shape;70;p15"/>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1" name="Google Shape;71;p15"/>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3F3F3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2" name="Google Shape;82;p17"/>
          <p:cNvSpPr txBox="1">
            <a:spLocks noGrp="1"/>
          </p:cNvSpPr>
          <p:nvPr>
            <p:ph type="body" idx="1"/>
          </p:nvPr>
        </p:nvSpPr>
        <p:spPr>
          <a:xfrm>
            <a:off x="822960" y="1581151"/>
            <a:ext cx="7543800" cy="2820668"/>
          </a:xfrm>
          <a:prstGeom prst="rect">
            <a:avLst/>
          </a:prstGeom>
          <a:noFill/>
          <a:ln>
            <a:noFill/>
          </a:ln>
        </p:spPr>
        <p:txBody>
          <a:bodyPr spcFirstLastPara="1" wrap="square" lIns="0" tIns="34275" rIns="0" bIns="34275" anchor="t" anchorCtr="0">
            <a:normAutofit/>
          </a:bodyPr>
          <a:lstStyle>
            <a:lvl1pPr marL="457200" lvl="0" indent="-317500" algn="l">
              <a:lnSpc>
                <a:spcPct val="110000"/>
              </a:lnSpc>
              <a:spcBef>
                <a:spcPts val="900"/>
              </a:spcBef>
              <a:spcAft>
                <a:spcPts val="0"/>
              </a:spcAft>
              <a:buSzPts val="1400"/>
              <a:buChar char=" "/>
              <a:defRPr/>
            </a:lvl1pPr>
            <a:lvl2pPr marL="914400" lvl="1" indent="-317500" algn="l">
              <a:lnSpc>
                <a:spcPct val="100000"/>
              </a:lnSpc>
              <a:spcBef>
                <a:spcPts val="200"/>
              </a:spcBef>
              <a:spcAft>
                <a:spcPts val="0"/>
              </a:spcAft>
              <a:buClr>
                <a:srgbClr val="3F3F3F"/>
              </a:buClr>
              <a:buSzPts val="1400"/>
              <a:buChar char="◦"/>
              <a:defRPr/>
            </a:lvl2pPr>
            <a:lvl3pPr marL="1371600" lvl="2" indent="-317500" algn="l">
              <a:lnSpc>
                <a:spcPct val="100000"/>
              </a:lnSpc>
              <a:spcBef>
                <a:spcPts val="300"/>
              </a:spcBef>
              <a:spcAft>
                <a:spcPts val="0"/>
              </a:spcAft>
              <a:buClr>
                <a:srgbClr val="3F3F3F"/>
              </a:buClr>
              <a:buSzPts val="1400"/>
              <a:buChar char="◦"/>
              <a:defRPr/>
            </a:lvl3pPr>
            <a:lvl4pPr marL="1828800" lvl="3" indent="-317500" algn="l">
              <a:lnSpc>
                <a:spcPct val="100000"/>
              </a:lnSpc>
              <a:spcBef>
                <a:spcPts val="300"/>
              </a:spcBef>
              <a:spcAft>
                <a:spcPts val="0"/>
              </a:spcAft>
              <a:buClr>
                <a:srgbClr val="3F3F3F"/>
              </a:buClr>
              <a:buSzPts val="1400"/>
              <a:buChar char="◦"/>
              <a:defRPr/>
            </a:lvl4pPr>
            <a:lvl5pPr marL="2286000" lvl="4" indent="-317500" algn="l">
              <a:lnSpc>
                <a:spcPct val="100000"/>
              </a:lnSpc>
              <a:spcBef>
                <a:spcPts val="300"/>
              </a:spcBef>
              <a:spcAft>
                <a:spcPts val="0"/>
              </a:spcAft>
              <a:buClr>
                <a:srgbClr val="3F3F3F"/>
              </a:buClr>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83" name="Google Shape;83;p17"/>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4" name="Google Shape;84;p17"/>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5" name="Google Shape;85;p17"/>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86"/>
        <p:cNvGrpSpPr/>
        <p:nvPr/>
      </p:nvGrpSpPr>
      <p:grpSpPr>
        <a:xfrm>
          <a:off x="0" y="0"/>
          <a:ext cx="0" cy="0"/>
          <a:chOff x="0" y="0"/>
          <a:chExt cx="0" cy="0"/>
        </a:xfrm>
      </p:grpSpPr>
      <p:sp>
        <p:nvSpPr>
          <p:cNvPr id="87" name="Google Shape;87;p18"/>
          <p:cNvSpPr/>
          <p:nvPr/>
        </p:nvSpPr>
        <p:spPr>
          <a:xfrm>
            <a:off x="2381" y="4800600"/>
            <a:ext cx="9141618" cy="3429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88" name="Google Shape;88;p18"/>
          <p:cNvSpPr txBox="1">
            <a:spLocks noGrp="1"/>
          </p:cNvSpPr>
          <p:nvPr>
            <p:ph type="ctrTitle"/>
          </p:nvPr>
        </p:nvSpPr>
        <p:spPr>
          <a:xfrm>
            <a:off x="822960" y="569214"/>
            <a:ext cx="7543800" cy="267462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62626"/>
              </a:buClr>
              <a:buSzPts val="6000"/>
              <a:buFont typeface="Bookman Old Style"/>
              <a:buNone/>
              <a:defRPr sz="600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9" name="Google Shape;89;p18"/>
          <p:cNvSpPr txBox="1">
            <a:spLocks noGrp="1"/>
          </p:cNvSpPr>
          <p:nvPr>
            <p:ph type="subTitle" idx="1"/>
          </p:nvPr>
        </p:nvSpPr>
        <p:spPr>
          <a:xfrm>
            <a:off x="825038" y="3483864"/>
            <a:ext cx="7543800" cy="857250"/>
          </a:xfrm>
          <a:prstGeom prst="rect">
            <a:avLst/>
          </a:prstGeom>
          <a:noFill/>
          <a:ln>
            <a:noFill/>
          </a:ln>
        </p:spPr>
        <p:txBody>
          <a:bodyPr spcFirstLastPara="1" wrap="square" lIns="68575" tIns="34275" rIns="68575" bIns="34275" anchor="t" anchorCtr="0">
            <a:normAutofit/>
          </a:bodyPr>
          <a:lstStyle>
            <a:lvl1pPr lvl="0" algn="l">
              <a:lnSpc>
                <a:spcPct val="110000"/>
              </a:lnSpc>
              <a:spcBef>
                <a:spcPts val="900"/>
              </a:spcBef>
              <a:spcAft>
                <a:spcPts val="0"/>
              </a:spcAft>
              <a:buSzPts val="1800"/>
              <a:buNone/>
              <a:defRPr sz="1800" cap="none">
                <a:solidFill>
                  <a:schemeClr val="dk1"/>
                </a:solidFill>
                <a:latin typeface="Libre Franklin"/>
                <a:ea typeface="Libre Franklin"/>
                <a:cs typeface="Libre Franklin"/>
                <a:sym typeface="Libre Franklin"/>
              </a:defRPr>
            </a:lvl1pPr>
            <a:lvl2pPr lvl="1" algn="ctr">
              <a:lnSpc>
                <a:spcPct val="100000"/>
              </a:lnSpc>
              <a:spcBef>
                <a:spcPts val="200"/>
              </a:spcBef>
              <a:spcAft>
                <a:spcPts val="0"/>
              </a:spcAft>
              <a:buClr>
                <a:srgbClr val="3F3F3F"/>
              </a:buClr>
              <a:buSzPts val="1800"/>
              <a:buNone/>
              <a:defRPr sz="1800"/>
            </a:lvl2pPr>
            <a:lvl3pPr lvl="2" algn="ctr">
              <a:lnSpc>
                <a:spcPct val="100000"/>
              </a:lnSpc>
              <a:spcBef>
                <a:spcPts val="300"/>
              </a:spcBef>
              <a:spcAft>
                <a:spcPts val="0"/>
              </a:spcAft>
              <a:buClr>
                <a:srgbClr val="3F3F3F"/>
              </a:buClr>
              <a:buSzPts val="1800"/>
              <a:buNone/>
              <a:defRPr sz="1800"/>
            </a:lvl3pPr>
            <a:lvl4pPr lvl="3" algn="ctr">
              <a:lnSpc>
                <a:spcPct val="100000"/>
              </a:lnSpc>
              <a:spcBef>
                <a:spcPts val="300"/>
              </a:spcBef>
              <a:spcAft>
                <a:spcPts val="0"/>
              </a:spcAft>
              <a:buClr>
                <a:srgbClr val="3F3F3F"/>
              </a:buClr>
              <a:buSzPts val="1500"/>
              <a:buNone/>
              <a:defRPr sz="1500"/>
            </a:lvl4pPr>
            <a:lvl5pPr lvl="4" algn="ctr">
              <a:lnSpc>
                <a:spcPct val="100000"/>
              </a:lnSpc>
              <a:spcBef>
                <a:spcPts val="300"/>
              </a:spcBef>
              <a:spcAft>
                <a:spcPts val="0"/>
              </a:spcAft>
              <a:buClr>
                <a:srgbClr val="3F3F3F"/>
              </a:buClr>
              <a:buSzPts val="1500"/>
              <a:buNone/>
              <a:defRPr sz="1500"/>
            </a:lvl5pPr>
            <a:lvl6pPr lvl="5" algn="ctr">
              <a:lnSpc>
                <a:spcPct val="90000"/>
              </a:lnSpc>
              <a:spcBef>
                <a:spcPts val="300"/>
              </a:spcBef>
              <a:spcAft>
                <a:spcPts val="0"/>
              </a:spcAft>
              <a:buSzPts val="1500"/>
              <a:buNone/>
              <a:defRPr sz="1500"/>
            </a:lvl6pPr>
            <a:lvl7pPr lvl="6" algn="ctr">
              <a:lnSpc>
                <a:spcPct val="90000"/>
              </a:lnSpc>
              <a:spcBef>
                <a:spcPts val="300"/>
              </a:spcBef>
              <a:spcAft>
                <a:spcPts val="0"/>
              </a:spcAft>
              <a:buSzPts val="1500"/>
              <a:buNone/>
              <a:defRPr sz="1500"/>
            </a:lvl7pPr>
            <a:lvl8pPr lvl="7" algn="ctr">
              <a:lnSpc>
                <a:spcPct val="90000"/>
              </a:lnSpc>
              <a:spcBef>
                <a:spcPts val="300"/>
              </a:spcBef>
              <a:spcAft>
                <a:spcPts val="0"/>
              </a:spcAft>
              <a:buSzPts val="1500"/>
              <a:buNone/>
              <a:defRPr sz="1500"/>
            </a:lvl8pPr>
            <a:lvl9pPr lvl="8" algn="ctr">
              <a:lnSpc>
                <a:spcPct val="90000"/>
              </a:lnSpc>
              <a:spcBef>
                <a:spcPts val="300"/>
              </a:spcBef>
              <a:spcAft>
                <a:spcPts val="300"/>
              </a:spcAft>
              <a:buSzPts val="1500"/>
              <a:buNone/>
              <a:defRPr sz="1500"/>
            </a:lvl9pPr>
          </a:lstStyle>
          <a:p>
            <a:endParaRPr/>
          </a:p>
        </p:txBody>
      </p:sp>
      <p:cxnSp>
        <p:nvCxnSpPr>
          <p:cNvPr id="90" name="Google Shape;90;p18"/>
          <p:cNvCxnSpPr/>
          <p:nvPr/>
        </p:nvCxnSpPr>
        <p:spPr>
          <a:xfrm>
            <a:off x="905744" y="3356056"/>
            <a:ext cx="7406640" cy="0"/>
          </a:xfrm>
          <a:prstGeom prst="straightConnector1">
            <a:avLst/>
          </a:prstGeom>
          <a:noFill/>
          <a:ln w="12700" cap="flat" cmpd="sng">
            <a:solidFill>
              <a:srgbClr val="3F3F3F"/>
            </a:solidFill>
            <a:prstDash val="solid"/>
            <a:round/>
            <a:headEnd type="none" w="sm" len="sm"/>
            <a:tailEnd type="none" w="sm" len="sm"/>
          </a:ln>
        </p:spPr>
      </p:cxnSp>
      <p:sp>
        <p:nvSpPr>
          <p:cNvPr id="91" name="Google Shape;91;p18"/>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2" name="Google Shape;92;p18"/>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3" name="Google Shape;93;p18"/>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94"/>
        <p:cNvGrpSpPr/>
        <p:nvPr/>
      </p:nvGrpSpPr>
      <p:grpSpPr>
        <a:xfrm>
          <a:off x="0" y="0"/>
          <a:ext cx="0" cy="0"/>
          <a:chOff x="0" y="0"/>
          <a:chExt cx="0" cy="0"/>
        </a:xfrm>
      </p:grpSpPr>
      <p:sp>
        <p:nvSpPr>
          <p:cNvPr id="95" name="Google Shape;95;p19"/>
          <p:cNvSpPr/>
          <p:nvPr/>
        </p:nvSpPr>
        <p:spPr>
          <a:xfrm>
            <a:off x="2381" y="4800600"/>
            <a:ext cx="9141618" cy="3429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96" name="Google Shape;96;p19"/>
          <p:cNvSpPr txBox="1">
            <a:spLocks noGrp="1"/>
          </p:cNvSpPr>
          <p:nvPr>
            <p:ph type="title"/>
          </p:nvPr>
        </p:nvSpPr>
        <p:spPr>
          <a:xfrm>
            <a:off x="822960" y="569214"/>
            <a:ext cx="7543800" cy="267462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262626"/>
              </a:buClr>
              <a:buSzPts val="6000"/>
              <a:buFont typeface="Bookman Old Style"/>
              <a:buNone/>
              <a:defRPr sz="6000" b="0">
                <a:solidFill>
                  <a:srgbClr val="26262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7" name="Google Shape;97;p19"/>
          <p:cNvSpPr txBox="1">
            <a:spLocks noGrp="1"/>
          </p:cNvSpPr>
          <p:nvPr>
            <p:ph type="body" idx="1"/>
          </p:nvPr>
        </p:nvSpPr>
        <p:spPr>
          <a:xfrm>
            <a:off x="822960" y="3497580"/>
            <a:ext cx="7543800" cy="857250"/>
          </a:xfrm>
          <a:prstGeom prst="rect">
            <a:avLst/>
          </a:prstGeom>
          <a:noFill/>
          <a:ln>
            <a:noFill/>
          </a:ln>
        </p:spPr>
        <p:txBody>
          <a:bodyPr spcFirstLastPara="1" wrap="square" lIns="68575" tIns="34275" rIns="68575" bIns="34275" anchor="t" anchorCtr="0">
            <a:normAutofit/>
          </a:bodyPr>
          <a:lstStyle>
            <a:lvl1pPr marL="457200" lvl="0" indent="-228600" algn="l">
              <a:lnSpc>
                <a:spcPct val="110000"/>
              </a:lnSpc>
              <a:spcBef>
                <a:spcPts val="900"/>
              </a:spcBef>
              <a:spcAft>
                <a:spcPts val="0"/>
              </a:spcAft>
              <a:buSzPts val="1800"/>
              <a:buNone/>
              <a:defRPr sz="1800" cap="none">
                <a:solidFill>
                  <a:schemeClr val="dk1"/>
                </a:solidFill>
                <a:latin typeface="Libre Franklin"/>
                <a:ea typeface="Libre Franklin"/>
                <a:cs typeface="Libre Franklin"/>
                <a:sym typeface="Libre Franklin"/>
              </a:defRPr>
            </a:lvl1pPr>
            <a:lvl2pPr marL="914400" lvl="1" indent="-228600" algn="l">
              <a:lnSpc>
                <a:spcPct val="100000"/>
              </a:lnSpc>
              <a:spcBef>
                <a:spcPts val="200"/>
              </a:spcBef>
              <a:spcAft>
                <a:spcPts val="0"/>
              </a:spcAft>
              <a:buClr>
                <a:srgbClr val="888888"/>
              </a:buClr>
              <a:buSzPts val="1400"/>
              <a:buNone/>
              <a:defRPr sz="1400">
                <a:solidFill>
                  <a:srgbClr val="888888"/>
                </a:solidFill>
              </a:defRPr>
            </a:lvl2pPr>
            <a:lvl3pPr marL="1371600" lvl="2" indent="-228600" algn="l">
              <a:lnSpc>
                <a:spcPct val="100000"/>
              </a:lnSpc>
              <a:spcBef>
                <a:spcPts val="300"/>
              </a:spcBef>
              <a:spcAft>
                <a:spcPts val="0"/>
              </a:spcAft>
              <a:buClr>
                <a:srgbClr val="888888"/>
              </a:buClr>
              <a:buSzPts val="1200"/>
              <a:buNone/>
              <a:defRPr sz="1200">
                <a:solidFill>
                  <a:srgbClr val="888888"/>
                </a:solidFill>
              </a:defRPr>
            </a:lvl3pPr>
            <a:lvl4pPr marL="1828800" lvl="3" indent="-228600" algn="l">
              <a:lnSpc>
                <a:spcPct val="100000"/>
              </a:lnSpc>
              <a:spcBef>
                <a:spcPts val="300"/>
              </a:spcBef>
              <a:spcAft>
                <a:spcPts val="0"/>
              </a:spcAft>
              <a:buClr>
                <a:srgbClr val="888888"/>
              </a:buClr>
              <a:buSzPts val="1100"/>
              <a:buNone/>
              <a:defRPr sz="1100">
                <a:solidFill>
                  <a:srgbClr val="888888"/>
                </a:solidFill>
              </a:defRPr>
            </a:lvl4pPr>
            <a:lvl5pPr marL="2286000" lvl="4" indent="-228600" algn="l">
              <a:lnSpc>
                <a:spcPct val="100000"/>
              </a:lnSpc>
              <a:spcBef>
                <a:spcPts val="300"/>
              </a:spcBef>
              <a:spcAft>
                <a:spcPts val="0"/>
              </a:spcAft>
              <a:buClr>
                <a:srgbClr val="888888"/>
              </a:buClr>
              <a:buSzPts val="1100"/>
              <a:buNone/>
              <a:defRPr sz="1100">
                <a:solidFill>
                  <a:srgbClr val="888888"/>
                </a:solidFill>
              </a:defRPr>
            </a:lvl5pPr>
            <a:lvl6pPr marL="2743200" lvl="5" indent="-228600" algn="l">
              <a:lnSpc>
                <a:spcPct val="90000"/>
              </a:lnSpc>
              <a:spcBef>
                <a:spcPts val="300"/>
              </a:spcBef>
              <a:spcAft>
                <a:spcPts val="0"/>
              </a:spcAft>
              <a:buSzPts val="1100"/>
              <a:buNone/>
              <a:defRPr sz="1100">
                <a:solidFill>
                  <a:srgbClr val="888888"/>
                </a:solidFill>
              </a:defRPr>
            </a:lvl6pPr>
            <a:lvl7pPr marL="3200400" lvl="6" indent="-228600" algn="l">
              <a:lnSpc>
                <a:spcPct val="90000"/>
              </a:lnSpc>
              <a:spcBef>
                <a:spcPts val="300"/>
              </a:spcBef>
              <a:spcAft>
                <a:spcPts val="0"/>
              </a:spcAft>
              <a:buSzPts val="1100"/>
              <a:buNone/>
              <a:defRPr sz="1100">
                <a:solidFill>
                  <a:srgbClr val="888888"/>
                </a:solidFill>
              </a:defRPr>
            </a:lvl7pPr>
            <a:lvl8pPr marL="3657600" lvl="7" indent="-228600" algn="l">
              <a:lnSpc>
                <a:spcPct val="90000"/>
              </a:lnSpc>
              <a:spcBef>
                <a:spcPts val="300"/>
              </a:spcBef>
              <a:spcAft>
                <a:spcPts val="0"/>
              </a:spcAft>
              <a:buSzPts val="1100"/>
              <a:buNone/>
              <a:defRPr sz="1100">
                <a:solidFill>
                  <a:srgbClr val="888888"/>
                </a:solidFill>
              </a:defRPr>
            </a:lvl8pPr>
            <a:lvl9pPr marL="4114800" lvl="8" indent="-228600" algn="l">
              <a:lnSpc>
                <a:spcPct val="90000"/>
              </a:lnSpc>
              <a:spcBef>
                <a:spcPts val="300"/>
              </a:spcBef>
              <a:spcAft>
                <a:spcPts val="300"/>
              </a:spcAft>
              <a:buSzPts val="1100"/>
              <a:buNone/>
              <a:defRPr sz="1100">
                <a:solidFill>
                  <a:srgbClr val="888888"/>
                </a:solidFill>
              </a:defRPr>
            </a:lvl9pPr>
          </a:lstStyle>
          <a:p>
            <a:endParaRPr/>
          </a:p>
        </p:txBody>
      </p:sp>
      <p:cxnSp>
        <p:nvCxnSpPr>
          <p:cNvPr id="98" name="Google Shape;98;p19"/>
          <p:cNvCxnSpPr/>
          <p:nvPr/>
        </p:nvCxnSpPr>
        <p:spPr>
          <a:xfrm>
            <a:off x="905744" y="3363849"/>
            <a:ext cx="7406640" cy="0"/>
          </a:xfrm>
          <a:prstGeom prst="straightConnector1">
            <a:avLst/>
          </a:prstGeom>
          <a:noFill/>
          <a:ln w="12700" cap="flat" cmpd="sng">
            <a:solidFill>
              <a:srgbClr val="3F3F3F"/>
            </a:solidFill>
            <a:prstDash val="solid"/>
            <a:round/>
            <a:headEnd type="none" w="sm" len="sm"/>
            <a:tailEnd type="none" w="sm" len="sm"/>
          </a:ln>
        </p:spPr>
      </p:cxnSp>
      <p:sp>
        <p:nvSpPr>
          <p:cNvPr id="99" name="Google Shape;99;p19"/>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0" name="Google Shape;100;p19"/>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1" name="Google Shape;101;p19"/>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3F3F3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4" name="Google Shape;104;p20"/>
          <p:cNvSpPr txBox="1">
            <a:spLocks noGrp="1"/>
          </p:cNvSpPr>
          <p:nvPr>
            <p:ph type="body" idx="1"/>
          </p:nvPr>
        </p:nvSpPr>
        <p:spPr>
          <a:xfrm>
            <a:off x="822960" y="1590675"/>
            <a:ext cx="3479802" cy="2811145"/>
          </a:xfrm>
          <a:prstGeom prst="rect">
            <a:avLst/>
          </a:prstGeom>
          <a:noFill/>
          <a:ln>
            <a:noFill/>
          </a:ln>
        </p:spPr>
        <p:txBody>
          <a:bodyPr spcFirstLastPara="1" wrap="square" lIns="0" tIns="34275" rIns="0" bIns="34275" anchor="t" anchorCtr="0">
            <a:normAutofit/>
          </a:bodyPr>
          <a:lstStyle>
            <a:lvl1pPr marL="457200" lvl="0" indent="-317500" algn="l">
              <a:lnSpc>
                <a:spcPct val="110000"/>
              </a:lnSpc>
              <a:spcBef>
                <a:spcPts val="900"/>
              </a:spcBef>
              <a:spcAft>
                <a:spcPts val="0"/>
              </a:spcAft>
              <a:buSzPts val="1400"/>
              <a:buChar char=" "/>
              <a:defRPr/>
            </a:lvl1pPr>
            <a:lvl2pPr marL="914400" lvl="1" indent="-317500" algn="l">
              <a:lnSpc>
                <a:spcPct val="100000"/>
              </a:lnSpc>
              <a:spcBef>
                <a:spcPts val="200"/>
              </a:spcBef>
              <a:spcAft>
                <a:spcPts val="0"/>
              </a:spcAft>
              <a:buClr>
                <a:srgbClr val="3F3F3F"/>
              </a:buClr>
              <a:buSzPts val="1400"/>
              <a:buChar char="◦"/>
              <a:defRPr/>
            </a:lvl2pPr>
            <a:lvl3pPr marL="1371600" lvl="2" indent="-317500" algn="l">
              <a:lnSpc>
                <a:spcPct val="100000"/>
              </a:lnSpc>
              <a:spcBef>
                <a:spcPts val="300"/>
              </a:spcBef>
              <a:spcAft>
                <a:spcPts val="0"/>
              </a:spcAft>
              <a:buClr>
                <a:srgbClr val="3F3F3F"/>
              </a:buClr>
              <a:buSzPts val="1400"/>
              <a:buChar char="◦"/>
              <a:defRPr/>
            </a:lvl3pPr>
            <a:lvl4pPr marL="1828800" lvl="3" indent="-317500" algn="l">
              <a:lnSpc>
                <a:spcPct val="100000"/>
              </a:lnSpc>
              <a:spcBef>
                <a:spcPts val="300"/>
              </a:spcBef>
              <a:spcAft>
                <a:spcPts val="0"/>
              </a:spcAft>
              <a:buClr>
                <a:srgbClr val="3F3F3F"/>
              </a:buClr>
              <a:buSzPts val="1400"/>
              <a:buChar char="◦"/>
              <a:defRPr/>
            </a:lvl4pPr>
            <a:lvl5pPr marL="2286000" lvl="4" indent="-317500" algn="l">
              <a:lnSpc>
                <a:spcPct val="100000"/>
              </a:lnSpc>
              <a:spcBef>
                <a:spcPts val="300"/>
              </a:spcBef>
              <a:spcAft>
                <a:spcPts val="0"/>
              </a:spcAft>
              <a:buClr>
                <a:srgbClr val="3F3F3F"/>
              </a:buClr>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105" name="Google Shape;105;p20"/>
          <p:cNvSpPr txBox="1">
            <a:spLocks noGrp="1"/>
          </p:cNvSpPr>
          <p:nvPr>
            <p:ph type="body" idx="2"/>
          </p:nvPr>
        </p:nvSpPr>
        <p:spPr>
          <a:xfrm>
            <a:off x="4886958" y="1590675"/>
            <a:ext cx="3479802" cy="2811145"/>
          </a:xfrm>
          <a:prstGeom prst="rect">
            <a:avLst/>
          </a:prstGeom>
          <a:noFill/>
          <a:ln>
            <a:noFill/>
          </a:ln>
        </p:spPr>
        <p:txBody>
          <a:bodyPr spcFirstLastPara="1" wrap="square" lIns="0" tIns="34275" rIns="0" bIns="34275" anchor="t" anchorCtr="0">
            <a:normAutofit/>
          </a:bodyPr>
          <a:lstStyle>
            <a:lvl1pPr marL="457200" lvl="0" indent="-317500" algn="l">
              <a:lnSpc>
                <a:spcPct val="110000"/>
              </a:lnSpc>
              <a:spcBef>
                <a:spcPts val="900"/>
              </a:spcBef>
              <a:spcAft>
                <a:spcPts val="0"/>
              </a:spcAft>
              <a:buSzPts val="1400"/>
              <a:buChar char=" "/>
              <a:defRPr/>
            </a:lvl1pPr>
            <a:lvl2pPr marL="914400" lvl="1" indent="-317500" algn="l">
              <a:lnSpc>
                <a:spcPct val="100000"/>
              </a:lnSpc>
              <a:spcBef>
                <a:spcPts val="200"/>
              </a:spcBef>
              <a:spcAft>
                <a:spcPts val="0"/>
              </a:spcAft>
              <a:buClr>
                <a:srgbClr val="3F3F3F"/>
              </a:buClr>
              <a:buSzPts val="1400"/>
              <a:buChar char="◦"/>
              <a:defRPr/>
            </a:lvl2pPr>
            <a:lvl3pPr marL="1371600" lvl="2" indent="-317500" algn="l">
              <a:lnSpc>
                <a:spcPct val="100000"/>
              </a:lnSpc>
              <a:spcBef>
                <a:spcPts val="300"/>
              </a:spcBef>
              <a:spcAft>
                <a:spcPts val="0"/>
              </a:spcAft>
              <a:buClr>
                <a:srgbClr val="3F3F3F"/>
              </a:buClr>
              <a:buSzPts val="1400"/>
              <a:buChar char="◦"/>
              <a:defRPr/>
            </a:lvl3pPr>
            <a:lvl4pPr marL="1828800" lvl="3" indent="-317500" algn="l">
              <a:lnSpc>
                <a:spcPct val="100000"/>
              </a:lnSpc>
              <a:spcBef>
                <a:spcPts val="300"/>
              </a:spcBef>
              <a:spcAft>
                <a:spcPts val="0"/>
              </a:spcAft>
              <a:buClr>
                <a:srgbClr val="3F3F3F"/>
              </a:buClr>
              <a:buSzPts val="1400"/>
              <a:buChar char="◦"/>
              <a:defRPr/>
            </a:lvl4pPr>
            <a:lvl5pPr marL="2286000" lvl="4" indent="-317500" algn="l">
              <a:lnSpc>
                <a:spcPct val="100000"/>
              </a:lnSpc>
              <a:spcBef>
                <a:spcPts val="300"/>
              </a:spcBef>
              <a:spcAft>
                <a:spcPts val="0"/>
              </a:spcAft>
              <a:buClr>
                <a:srgbClr val="3F3F3F"/>
              </a:buClr>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106" name="Google Shape;106;p20"/>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7" name="Google Shape;107;p20"/>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8" name="Google Shape;108;p20"/>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3F3F3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1" name="Google Shape;111;p21"/>
          <p:cNvSpPr txBox="1">
            <a:spLocks noGrp="1"/>
          </p:cNvSpPr>
          <p:nvPr>
            <p:ph type="body" idx="1"/>
          </p:nvPr>
        </p:nvSpPr>
        <p:spPr>
          <a:xfrm>
            <a:off x="822960" y="1543050"/>
            <a:ext cx="3479802" cy="552212"/>
          </a:xfrm>
          <a:prstGeom prst="rect">
            <a:avLst/>
          </a:prstGeom>
          <a:noFill/>
          <a:ln>
            <a:noFill/>
          </a:ln>
        </p:spPr>
        <p:txBody>
          <a:bodyPr spcFirstLastPara="1" wrap="square" lIns="68575" tIns="34275" rIns="68575" bIns="34275" anchor="ctr" anchorCtr="0">
            <a:normAutofit/>
          </a:bodyPr>
          <a:lstStyle>
            <a:lvl1pPr marL="457200" lvl="0" indent="-228600" algn="l">
              <a:lnSpc>
                <a:spcPct val="110000"/>
              </a:lnSpc>
              <a:spcBef>
                <a:spcPts val="900"/>
              </a:spcBef>
              <a:spcAft>
                <a:spcPts val="0"/>
              </a:spcAft>
              <a:buSzPts val="1500"/>
              <a:buNone/>
              <a:defRPr sz="1500" b="0" cap="none">
                <a:solidFill>
                  <a:schemeClr val="dk1"/>
                </a:solidFill>
              </a:defRPr>
            </a:lvl1pPr>
            <a:lvl2pPr marL="914400" lvl="1" indent="-228600" algn="l">
              <a:lnSpc>
                <a:spcPct val="100000"/>
              </a:lnSpc>
              <a:spcBef>
                <a:spcPts val="200"/>
              </a:spcBef>
              <a:spcAft>
                <a:spcPts val="0"/>
              </a:spcAft>
              <a:buClr>
                <a:srgbClr val="3F3F3F"/>
              </a:buClr>
              <a:buSzPts val="1500"/>
              <a:buNone/>
              <a:defRPr sz="1500" b="1"/>
            </a:lvl2pPr>
            <a:lvl3pPr marL="1371600" lvl="2" indent="-228600" algn="l">
              <a:lnSpc>
                <a:spcPct val="100000"/>
              </a:lnSpc>
              <a:spcBef>
                <a:spcPts val="300"/>
              </a:spcBef>
              <a:spcAft>
                <a:spcPts val="0"/>
              </a:spcAft>
              <a:buClr>
                <a:srgbClr val="3F3F3F"/>
              </a:buClr>
              <a:buSzPts val="1400"/>
              <a:buNone/>
              <a:defRPr sz="1400" b="1"/>
            </a:lvl3pPr>
            <a:lvl4pPr marL="1828800" lvl="3" indent="-228600" algn="l">
              <a:lnSpc>
                <a:spcPct val="100000"/>
              </a:lnSpc>
              <a:spcBef>
                <a:spcPts val="300"/>
              </a:spcBef>
              <a:spcAft>
                <a:spcPts val="0"/>
              </a:spcAft>
              <a:buClr>
                <a:srgbClr val="3F3F3F"/>
              </a:buClr>
              <a:buSzPts val="1200"/>
              <a:buNone/>
              <a:defRPr sz="1200" b="1"/>
            </a:lvl4pPr>
            <a:lvl5pPr marL="2286000" lvl="4" indent="-228600" algn="l">
              <a:lnSpc>
                <a:spcPct val="100000"/>
              </a:lnSpc>
              <a:spcBef>
                <a:spcPts val="300"/>
              </a:spcBef>
              <a:spcAft>
                <a:spcPts val="0"/>
              </a:spcAft>
              <a:buClr>
                <a:srgbClr val="3F3F3F"/>
              </a:buClr>
              <a:buSzPts val="1200"/>
              <a:buNone/>
              <a:defRPr sz="1200" b="1"/>
            </a:lvl5pPr>
            <a:lvl6pPr marL="2743200" lvl="5" indent="-228600" algn="l">
              <a:lnSpc>
                <a:spcPct val="90000"/>
              </a:lnSpc>
              <a:spcBef>
                <a:spcPts val="300"/>
              </a:spcBef>
              <a:spcAft>
                <a:spcPts val="0"/>
              </a:spcAft>
              <a:buSzPts val="1200"/>
              <a:buNone/>
              <a:defRPr sz="1200" b="1"/>
            </a:lvl6pPr>
            <a:lvl7pPr marL="3200400" lvl="6" indent="-228600" algn="l">
              <a:lnSpc>
                <a:spcPct val="90000"/>
              </a:lnSpc>
              <a:spcBef>
                <a:spcPts val="300"/>
              </a:spcBef>
              <a:spcAft>
                <a:spcPts val="0"/>
              </a:spcAft>
              <a:buSzPts val="1200"/>
              <a:buNone/>
              <a:defRPr sz="1200" b="1"/>
            </a:lvl7pPr>
            <a:lvl8pPr marL="3657600" lvl="7" indent="-228600" algn="l">
              <a:lnSpc>
                <a:spcPct val="90000"/>
              </a:lnSpc>
              <a:spcBef>
                <a:spcPts val="300"/>
              </a:spcBef>
              <a:spcAft>
                <a:spcPts val="0"/>
              </a:spcAft>
              <a:buSzPts val="1200"/>
              <a:buNone/>
              <a:defRPr sz="1200" b="1"/>
            </a:lvl8pPr>
            <a:lvl9pPr marL="4114800" lvl="8" indent="-228600" algn="l">
              <a:lnSpc>
                <a:spcPct val="90000"/>
              </a:lnSpc>
              <a:spcBef>
                <a:spcPts val="300"/>
              </a:spcBef>
              <a:spcAft>
                <a:spcPts val="300"/>
              </a:spcAft>
              <a:buSzPts val="1200"/>
              <a:buNone/>
              <a:defRPr sz="1200" b="1"/>
            </a:lvl9pPr>
          </a:lstStyle>
          <a:p>
            <a:endParaRPr/>
          </a:p>
        </p:txBody>
      </p:sp>
      <p:sp>
        <p:nvSpPr>
          <p:cNvPr id="112" name="Google Shape;112;p21"/>
          <p:cNvSpPr txBox="1">
            <a:spLocks noGrp="1"/>
          </p:cNvSpPr>
          <p:nvPr>
            <p:ph type="body" idx="2"/>
          </p:nvPr>
        </p:nvSpPr>
        <p:spPr>
          <a:xfrm>
            <a:off x="822960" y="2218706"/>
            <a:ext cx="3479802" cy="2183116"/>
          </a:xfrm>
          <a:prstGeom prst="rect">
            <a:avLst/>
          </a:prstGeom>
          <a:noFill/>
          <a:ln>
            <a:noFill/>
          </a:ln>
        </p:spPr>
        <p:txBody>
          <a:bodyPr spcFirstLastPara="1" wrap="square" lIns="0" tIns="34275" rIns="0" bIns="34275" anchor="t" anchorCtr="0">
            <a:normAutofit/>
          </a:bodyPr>
          <a:lstStyle>
            <a:lvl1pPr marL="457200" lvl="0" indent="-317500" algn="l">
              <a:lnSpc>
                <a:spcPct val="110000"/>
              </a:lnSpc>
              <a:spcBef>
                <a:spcPts val="900"/>
              </a:spcBef>
              <a:spcAft>
                <a:spcPts val="0"/>
              </a:spcAft>
              <a:buSzPts val="1400"/>
              <a:buChar char=" "/>
              <a:defRPr/>
            </a:lvl1pPr>
            <a:lvl2pPr marL="914400" lvl="1" indent="-317500" algn="l">
              <a:lnSpc>
                <a:spcPct val="100000"/>
              </a:lnSpc>
              <a:spcBef>
                <a:spcPts val="200"/>
              </a:spcBef>
              <a:spcAft>
                <a:spcPts val="0"/>
              </a:spcAft>
              <a:buClr>
                <a:srgbClr val="3F3F3F"/>
              </a:buClr>
              <a:buSzPts val="1400"/>
              <a:buChar char="◦"/>
              <a:defRPr/>
            </a:lvl2pPr>
            <a:lvl3pPr marL="1371600" lvl="2" indent="-317500" algn="l">
              <a:lnSpc>
                <a:spcPct val="100000"/>
              </a:lnSpc>
              <a:spcBef>
                <a:spcPts val="300"/>
              </a:spcBef>
              <a:spcAft>
                <a:spcPts val="0"/>
              </a:spcAft>
              <a:buClr>
                <a:srgbClr val="3F3F3F"/>
              </a:buClr>
              <a:buSzPts val="1400"/>
              <a:buChar char="◦"/>
              <a:defRPr/>
            </a:lvl3pPr>
            <a:lvl4pPr marL="1828800" lvl="3" indent="-317500" algn="l">
              <a:lnSpc>
                <a:spcPct val="100000"/>
              </a:lnSpc>
              <a:spcBef>
                <a:spcPts val="300"/>
              </a:spcBef>
              <a:spcAft>
                <a:spcPts val="0"/>
              </a:spcAft>
              <a:buClr>
                <a:srgbClr val="3F3F3F"/>
              </a:buClr>
              <a:buSzPts val="1400"/>
              <a:buChar char="◦"/>
              <a:defRPr/>
            </a:lvl4pPr>
            <a:lvl5pPr marL="2286000" lvl="4" indent="-317500" algn="l">
              <a:lnSpc>
                <a:spcPct val="100000"/>
              </a:lnSpc>
              <a:spcBef>
                <a:spcPts val="300"/>
              </a:spcBef>
              <a:spcAft>
                <a:spcPts val="0"/>
              </a:spcAft>
              <a:buClr>
                <a:srgbClr val="3F3F3F"/>
              </a:buClr>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113" name="Google Shape;113;p21"/>
          <p:cNvSpPr txBox="1">
            <a:spLocks noGrp="1"/>
          </p:cNvSpPr>
          <p:nvPr>
            <p:ph type="body" idx="3"/>
          </p:nvPr>
        </p:nvSpPr>
        <p:spPr>
          <a:xfrm>
            <a:off x="4886958" y="1543050"/>
            <a:ext cx="3479802" cy="552212"/>
          </a:xfrm>
          <a:prstGeom prst="rect">
            <a:avLst/>
          </a:prstGeom>
          <a:noFill/>
          <a:ln>
            <a:noFill/>
          </a:ln>
        </p:spPr>
        <p:txBody>
          <a:bodyPr spcFirstLastPara="1" wrap="square" lIns="68575" tIns="34275" rIns="68575" bIns="34275" anchor="ctr" anchorCtr="0">
            <a:normAutofit/>
          </a:bodyPr>
          <a:lstStyle>
            <a:lvl1pPr marL="457200" lvl="0" indent="-228600" algn="l">
              <a:lnSpc>
                <a:spcPct val="110000"/>
              </a:lnSpc>
              <a:spcBef>
                <a:spcPts val="900"/>
              </a:spcBef>
              <a:spcAft>
                <a:spcPts val="0"/>
              </a:spcAft>
              <a:buSzPts val="1500"/>
              <a:buNone/>
              <a:defRPr sz="1500" b="0" cap="none">
                <a:solidFill>
                  <a:schemeClr val="dk1"/>
                </a:solidFill>
              </a:defRPr>
            </a:lvl1pPr>
            <a:lvl2pPr marL="914400" lvl="1" indent="-228600" algn="l">
              <a:lnSpc>
                <a:spcPct val="100000"/>
              </a:lnSpc>
              <a:spcBef>
                <a:spcPts val="200"/>
              </a:spcBef>
              <a:spcAft>
                <a:spcPts val="0"/>
              </a:spcAft>
              <a:buClr>
                <a:srgbClr val="3F3F3F"/>
              </a:buClr>
              <a:buSzPts val="1500"/>
              <a:buNone/>
              <a:defRPr sz="1500" b="1"/>
            </a:lvl2pPr>
            <a:lvl3pPr marL="1371600" lvl="2" indent="-228600" algn="l">
              <a:lnSpc>
                <a:spcPct val="100000"/>
              </a:lnSpc>
              <a:spcBef>
                <a:spcPts val="300"/>
              </a:spcBef>
              <a:spcAft>
                <a:spcPts val="0"/>
              </a:spcAft>
              <a:buClr>
                <a:srgbClr val="3F3F3F"/>
              </a:buClr>
              <a:buSzPts val="1400"/>
              <a:buNone/>
              <a:defRPr sz="1400" b="1"/>
            </a:lvl3pPr>
            <a:lvl4pPr marL="1828800" lvl="3" indent="-228600" algn="l">
              <a:lnSpc>
                <a:spcPct val="100000"/>
              </a:lnSpc>
              <a:spcBef>
                <a:spcPts val="300"/>
              </a:spcBef>
              <a:spcAft>
                <a:spcPts val="0"/>
              </a:spcAft>
              <a:buClr>
                <a:srgbClr val="3F3F3F"/>
              </a:buClr>
              <a:buSzPts val="1200"/>
              <a:buNone/>
              <a:defRPr sz="1200" b="1"/>
            </a:lvl4pPr>
            <a:lvl5pPr marL="2286000" lvl="4" indent="-228600" algn="l">
              <a:lnSpc>
                <a:spcPct val="100000"/>
              </a:lnSpc>
              <a:spcBef>
                <a:spcPts val="300"/>
              </a:spcBef>
              <a:spcAft>
                <a:spcPts val="0"/>
              </a:spcAft>
              <a:buClr>
                <a:srgbClr val="3F3F3F"/>
              </a:buClr>
              <a:buSzPts val="1200"/>
              <a:buNone/>
              <a:defRPr sz="1200" b="1"/>
            </a:lvl5pPr>
            <a:lvl6pPr marL="2743200" lvl="5" indent="-228600" algn="l">
              <a:lnSpc>
                <a:spcPct val="90000"/>
              </a:lnSpc>
              <a:spcBef>
                <a:spcPts val="300"/>
              </a:spcBef>
              <a:spcAft>
                <a:spcPts val="0"/>
              </a:spcAft>
              <a:buSzPts val="1200"/>
              <a:buNone/>
              <a:defRPr sz="1200" b="1"/>
            </a:lvl6pPr>
            <a:lvl7pPr marL="3200400" lvl="6" indent="-228600" algn="l">
              <a:lnSpc>
                <a:spcPct val="90000"/>
              </a:lnSpc>
              <a:spcBef>
                <a:spcPts val="300"/>
              </a:spcBef>
              <a:spcAft>
                <a:spcPts val="0"/>
              </a:spcAft>
              <a:buSzPts val="1200"/>
              <a:buNone/>
              <a:defRPr sz="1200" b="1"/>
            </a:lvl7pPr>
            <a:lvl8pPr marL="3657600" lvl="7" indent="-228600" algn="l">
              <a:lnSpc>
                <a:spcPct val="90000"/>
              </a:lnSpc>
              <a:spcBef>
                <a:spcPts val="300"/>
              </a:spcBef>
              <a:spcAft>
                <a:spcPts val="0"/>
              </a:spcAft>
              <a:buSzPts val="1200"/>
              <a:buNone/>
              <a:defRPr sz="1200" b="1"/>
            </a:lvl8pPr>
            <a:lvl9pPr marL="4114800" lvl="8" indent="-228600" algn="l">
              <a:lnSpc>
                <a:spcPct val="90000"/>
              </a:lnSpc>
              <a:spcBef>
                <a:spcPts val="300"/>
              </a:spcBef>
              <a:spcAft>
                <a:spcPts val="300"/>
              </a:spcAft>
              <a:buSzPts val="1200"/>
              <a:buNone/>
              <a:defRPr sz="1200" b="1"/>
            </a:lvl9pPr>
          </a:lstStyle>
          <a:p>
            <a:endParaRPr/>
          </a:p>
        </p:txBody>
      </p:sp>
      <p:sp>
        <p:nvSpPr>
          <p:cNvPr id="114" name="Google Shape;114;p21"/>
          <p:cNvSpPr txBox="1">
            <a:spLocks noGrp="1"/>
          </p:cNvSpPr>
          <p:nvPr>
            <p:ph type="body" idx="4"/>
          </p:nvPr>
        </p:nvSpPr>
        <p:spPr>
          <a:xfrm>
            <a:off x="4886958" y="2218705"/>
            <a:ext cx="3479802" cy="2183116"/>
          </a:xfrm>
          <a:prstGeom prst="rect">
            <a:avLst/>
          </a:prstGeom>
          <a:noFill/>
          <a:ln>
            <a:noFill/>
          </a:ln>
        </p:spPr>
        <p:txBody>
          <a:bodyPr spcFirstLastPara="1" wrap="square" lIns="0" tIns="34275" rIns="0" bIns="34275" anchor="t" anchorCtr="0">
            <a:normAutofit/>
          </a:bodyPr>
          <a:lstStyle>
            <a:lvl1pPr marL="457200" lvl="0" indent="-317500" algn="l">
              <a:lnSpc>
                <a:spcPct val="110000"/>
              </a:lnSpc>
              <a:spcBef>
                <a:spcPts val="900"/>
              </a:spcBef>
              <a:spcAft>
                <a:spcPts val="0"/>
              </a:spcAft>
              <a:buSzPts val="1400"/>
              <a:buChar char=" "/>
              <a:defRPr/>
            </a:lvl1pPr>
            <a:lvl2pPr marL="914400" lvl="1" indent="-317500" algn="l">
              <a:lnSpc>
                <a:spcPct val="100000"/>
              </a:lnSpc>
              <a:spcBef>
                <a:spcPts val="200"/>
              </a:spcBef>
              <a:spcAft>
                <a:spcPts val="0"/>
              </a:spcAft>
              <a:buClr>
                <a:srgbClr val="3F3F3F"/>
              </a:buClr>
              <a:buSzPts val="1400"/>
              <a:buChar char="◦"/>
              <a:defRPr/>
            </a:lvl2pPr>
            <a:lvl3pPr marL="1371600" lvl="2" indent="-317500" algn="l">
              <a:lnSpc>
                <a:spcPct val="100000"/>
              </a:lnSpc>
              <a:spcBef>
                <a:spcPts val="300"/>
              </a:spcBef>
              <a:spcAft>
                <a:spcPts val="0"/>
              </a:spcAft>
              <a:buClr>
                <a:srgbClr val="3F3F3F"/>
              </a:buClr>
              <a:buSzPts val="1400"/>
              <a:buChar char="◦"/>
              <a:defRPr/>
            </a:lvl3pPr>
            <a:lvl4pPr marL="1828800" lvl="3" indent="-317500" algn="l">
              <a:lnSpc>
                <a:spcPct val="100000"/>
              </a:lnSpc>
              <a:spcBef>
                <a:spcPts val="300"/>
              </a:spcBef>
              <a:spcAft>
                <a:spcPts val="0"/>
              </a:spcAft>
              <a:buClr>
                <a:srgbClr val="3F3F3F"/>
              </a:buClr>
              <a:buSzPts val="1400"/>
              <a:buChar char="◦"/>
              <a:defRPr/>
            </a:lvl4pPr>
            <a:lvl5pPr marL="2286000" lvl="4" indent="-317500" algn="l">
              <a:lnSpc>
                <a:spcPct val="100000"/>
              </a:lnSpc>
              <a:spcBef>
                <a:spcPts val="300"/>
              </a:spcBef>
              <a:spcAft>
                <a:spcPts val="0"/>
              </a:spcAft>
              <a:buClr>
                <a:srgbClr val="3F3F3F"/>
              </a:buClr>
              <a:buSzPts val="1400"/>
              <a:buChar char="◦"/>
              <a:defRPr/>
            </a:lvl5pPr>
            <a:lvl6pPr marL="2743200" lvl="5" indent="-317500" algn="l">
              <a:lnSpc>
                <a:spcPct val="90000"/>
              </a:lnSpc>
              <a:spcBef>
                <a:spcPts val="300"/>
              </a:spcBef>
              <a:spcAft>
                <a:spcPts val="0"/>
              </a:spcAft>
              <a:buSzPts val="1400"/>
              <a:buChar char="◦"/>
              <a:defRPr/>
            </a:lvl6pPr>
            <a:lvl7pPr marL="3200400" lvl="6" indent="-317500" algn="l">
              <a:lnSpc>
                <a:spcPct val="90000"/>
              </a:lnSpc>
              <a:spcBef>
                <a:spcPts val="300"/>
              </a:spcBef>
              <a:spcAft>
                <a:spcPts val="0"/>
              </a:spcAft>
              <a:buSzPts val="1400"/>
              <a:buChar char="◦"/>
              <a:defRPr/>
            </a:lvl7pPr>
            <a:lvl8pPr marL="3657600" lvl="7" indent="-317500" algn="l">
              <a:lnSpc>
                <a:spcPct val="90000"/>
              </a:lnSpc>
              <a:spcBef>
                <a:spcPts val="300"/>
              </a:spcBef>
              <a:spcAft>
                <a:spcPts val="0"/>
              </a:spcAft>
              <a:buSzPts val="1400"/>
              <a:buChar char="◦"/>
              <a:defRPr/>
            </a:lvl8pPr>
            <a:lvl9pPr marL="4114800" lvl="8" indent="-317500" algn="l">
              <a:lnSpc>
                <a:spcPct val="90000"/>
              </a:lnSpc>
              <a:spcBef>
                <a:spcPts val="300"/>
              </a:spcBef>
              <a:spcAft>
                <a:spcPts val="300"/>
              </a:spcAft>
              <a:buSzPts val="1400"/>
              <a:buChar char="◦"/>
              <a:defRPr/>
            </a:lvl9pPr>
          </a:lstStyle>
          <a:p>
            <a:endParaRPr/>
          </a:p>
        </p:txBody>
      </p:sp>
      <p:sp>
        <p:nvSpPr>
          <p:cNvPr id="115" name="Google Shape;115;p21"/>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6" name="Google Shape;116;p21"/>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7" name="Google Shape;117;p21"/>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8"/>
        <p:cNvGrpSpPr/>
        <p:nvPr/>
      </p:nvGrpSpPr>
      <p:grpSpPr>
        <a:xfrm>
          <a:off x="0" y="0"/>
          <a:ext cx="0" cy="0"/>
          <a:chOff x="0" y="0"/>
          <a:chExt cx="0" cy="0"/>
        </a:xfrm>
      </p:grpSpPr>
      <p:sp>
        <p:nvSpPr>
          <p:cNvPr id="119" name="Google Shape;119;p22"/>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3F3F3F"/>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0" name="Google Shape;120;p22"/>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1" name="Google Shape;121;p22"/>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2" name="Google Shape;122;p22"/>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23"/>
        <p:cNvGrpSpPr/>
        <p:nvPr/>
      </p:nvGrpSpPr>
      <p:grpSpPr>
        <a:xfrm>
          <a:off x="0" y="0"/>
          <a:ext cx="0" cy="0"/>
          <a:chOff x="0" y="0"/>
          <a:chExt cx="0" cy="0"/>
        </a:xfrm>
      </p:grpSpPr>
      <p:sp>
        <p:nvSpPr>
          <p:cNvPr id="124" name="Google Shape;124;p23"/>
          <p:cNvSpPr/>
          <p:nvPr/>
        </p:nvSpPr>
        <p:spPr>
          <a:xfrm>
            <a:off x="2381" y="4800600"/>
            <a:ext cx="9141618" cy="3429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5" name="Google Shape;125;p23"/>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6" name="Google Shape;126;p23"/>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7" name="Google Shape;127;p23"/>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p:nvPr/>
        </p:nvSpPr>
        <p:spPr>
          <a:xfrm>
            <a:off x="2381" y="4800600"/>
            <a:ext cx="9141618" cy="3429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2" name="Google Shape;52;p13"/>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lvl1pPr marR="0" lvl="0" algn="l" rtl="0">
              <a:lnSpc>
                <a:spcPct val="90000"/>
              </a:lnSpc>
              <a:spcBef>
                <a:spcPts val="0"/>
              </a:spcBef>
              <a:spcAft>
                <a:spcPts val="0"/>
              </a:spcAft>
              <a:buClr>
                <a:srgbClr val="3F3F3F"/>
              </a:buClr>
              <a:buSzPts val="3500"/>
              <a:buFont typeface="Bookman Old Style"/>
              <a:buNone/>
              <a:defRPr sz="3500" b="0" i="0" u="none" strike="noStrike" cap="none">
                <a:solidFill>
                  <a:srgbClr val="3F3F3F"/>
                </a:solidFill>
                <a:latin typeface="Bookman Old Style"/>
                <a:ea typeface="Bookman Old Style"/>
                <a:cs typeface="Bookman Old Style"/>
                <a:sym typeface="Bookman Old Style"/>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3" name="Google Shape;53;p13"/>
          <p:cNvSpPr txBox="1">
            <a:spLocks noGrp="1"/>
          </p:cNvSpPr>
          <p:nvPr>
            <p:ph type="body" idx="1"/>
          </p:nvPr>
        </p:nvSpPr>
        <p:spPr>
          <a:xfrm>
            <a:off x="822960" y="1581151"/>
            <a:ext cx="7543800" cy="2820668"/>
          </a:xfrm>
          <a:prstGeom prst="rect">
            <a:avLst/>
          </a:prstGeom>
          <a:noFill/>
          <a:ln>
            <a:noFill/>
          </a:ln>
        </p:spPr>
        <p:txBody>
          <a:bodyPr spcFirstLastPara="1" wrap="square" lIns="0" tIns="34275" rIns="0" bIns="34275" anchor="t" anchorCtr="0">
            <a:normAutofit/>
          </a:bodyPr>
          <a:lstStyle>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1150" algn="l" rtl="0">
              <a:lnSpc>
                <a:spcPct val="100000"/>
              </a:lnSpc>
              <a:spcBef>
                <a:spcPts val="2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292100" algn="l" rtl="0">
              <a:lnSpc>
                <a:spcPct val="100000"/>
              </a:lnSpc>
              <a:spcBef>
                <a:spcPts val="300"/>
              </a:spcBef>
              <a:spcAft>
                <a:spcPts val="0"/>
              </a:spcAft>
              <a:buClr>
                <a:srgbClr val="3F3F3F"/>
              </a:buClr>
              <a:buSzPts val="10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292100" algn="l" rtl="0">
              <a:lnSpc>
                <a:spcPct val="100000"/>
              </a:lnSpc>
              <a:spcBef>
                <a:spcPts val="300"/>
              </a:spcBef>
              <a:spcAft>
                <a:spcPts val="0"/>
              </a:spcAft>
              <a:buClr>
                <a:srgbClr val="3F3F3F"/>
              </a:buClr>
              <a:buSzPts val="10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292100" algn="l" rtl="0">
              <a:lnSpc>
                <a:spcPct val="100000"/>
              </a:lnSpc>
              <a:spcBef>
                <a:spcPts val="300"/>
              </a:spcBef>
              <a:spcAft>
                <a:spcPts val="0"/>
              </a:spcAft>
              <a:buClr>
                <a:srgbClr val="3F3F3F"/>
              </a:buClr>
              <a:buSzPts val="10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Libre Franklin"/>
                <a:ea typeface="Libre Franklin"/>
                <a:cs typeface="Libre Franklin"/>
                <a:sym typeface="Libre Franklin"/>
              </a:defRPr>
            </a:lvl9pPr>
          </a:lstStyle>
          <a:p>
            <a:endParaRPr/>
          </a:p>
        </p:txBody>
      </p:sp>
      <p:sp>
        <p:nvSpPr>
          <p:cNvPr id="54" name="Google Shape;54;p13"/>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marR="0" lvl="0" algn="r" rtl="0">
              <a:spcBef>
                <a:spcPts val="0"/>
              </a:spcBef>
              <a:spcAft>
                <a:spcPts val="0"/>
              </a:spcAft>
              <a:buSzPts val="1100"/>
              <a:buNone/>
              <a:defRPr sz="6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9pPr>
          </a:lstStyle>
          <a:p>
            <a:endParaRPr/>
          </a:p>
        </p:txBody>
      </p:sp>
      <p:sp>
        <p:nvSpPr>
          <p:cNvPr id="55" name="Google Shape;55;p13"/>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6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9pPr>
          </a:lstStyle>
          <a:p>
            <a:endParaRPr/>
          </a:p>
        </p:txBody>
      </p:sp>
      <p:sp>
        <p:nvSpPr>
          <p:cNvPr id="56" name="Google Shape;56;p13"/>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marR="0" lvl="0" indent="0" algn="l" rtl="0">
              <a:spcBef>
                <a:spcPts val="0"/>
              </a:spcBef>
              <a:buNone/>
              <a:defRPr sz="600" b="0" i="0" u="none" strike="noStrike" cap="none">
                <a:solidFill>
                  <a:srgbClr val="FFFFFF"/>
                </a:solidFill>
                <a:latin typeface="Libre Franklin"/>
                <a:ea typeface="Libre Franklin"/>
                <a:cs typeface="Libre Franklin"/>
                <a:sym typeface="Libre Franklin"/>
              </a:defRPr>
            </a:lvl1pPr>
            <a:lvl2pPr marL="0" marR="0" lvl="1" indent="0" algn="l" rtl="0">
              <a:spcBef>
                <a:spcPts val="0"/>
              </a:spcBef>
              <a:buNone/>
              <a:defRPr sz="600" b="0" i="0" u="none" strike="noStrike" cap="none">
                <a:solidFill>
                  <a:srgbClr val="FFFFFF"/>
                </a:solidFill>
                <a:latin typeface="Libre Franklin"/>
                <a:ea typeface="Libre Franklin"/>
                <a:cs typeface="Libre Franklin"/>
                <a:sym typeface="Libre Franklin"/>
              </a:defRPr>
            </a:lvl2pPr>
            <a:lvl3pPr marL="0" marR="0" lvl="2" indent="0" algn="l" rtl="0">
              <a:spcBef>
                <a:spcPts val="0"/>
              </a:spcBef>
              <a:buNone/>
              <a:defRPr sz="600" b="0" i="0" u="none" strike="noStrike" cap="none">
                <a:solidFill>
                  <a:srgbClr val="FFFFFF"/>
                </a:solidFill>
                <a:latin typeface="Libre Franklin"/>
                <a:ea typeface="Libre Franklin"/>
                <a:cs typeface="Libre Franklin"/>
                <a:sym typeface="Libre Franklin"/>
              </a:defRPr>
            </a:lvl3pPr>
            <a:lvl4pPr marL="0" marR="0" lvl="3" indent="0" algn="l" rtl="0">
              <a:spcBef>
                <a:spcPts val="0"/>
              </a:spcBef>
              <a:buNone/>
              <a:defRPr sz="600" b="0" i="0" u="none" strike="noStrike" cap="none">
                <a:solidFill>
                  <a:srgbClr val="FFFFFF"/>
                </a:solidFill>
                <a:latin typeface="Libre Franklin"/>
                <a:ea typeface="Libre Franklin"/>
                <a:cs typeface="Libre Franklin"/>
                <a:sym typeface="Libre Franklin"/>
              </a:defRPr>
            </a:lvl4pPr>
            <a:lvl5pPr marL="0" marR="0" lvl="4" indent="0" algn="l" rtl="0">
              <a:spcBef>
                <a:spcPts val="0"/>
              </a:spcBef>
              <a:buNone/>
              <a:defRPr sz="600" b="0" i="0" u="none" strike="noStrike" cap="none">
                <a:solidFill>
                  <a:srgbClr val="FFFFFF"/>
                </a:solidFill>
                <a:latin typeface="Libre Franklin"/>
                <a:ea typeface="Libre Franklin"/>
                <a:cs typeface="Libre Franklin"/>
                <a:sym typeface="Libre Franklin"/>
              </a:defRPr>
            </a:lvl5pPr>
            <a:lvl6pPr marL="0" marR="0" lvl="5" indent="0" algn="l" rtl="0">
              <a:spcBef>
                <a:spcPts val="0"/>
              </a:spcBef>
              <a:buNone/>
              <a:defRPr sz="600" b="0" i="0" u="none" strike="noStrike" cap="none">
                <a:solidFill>
                  <a:srgbClr val="FFFFFF"/>
                </a:solidFill>
                <a:latin typeface="Libre Franklin"/>
                <a:ea typeface="Libre Franklin"/>
                <a:cs typeface="Libre Franklin"/>
                <a:sym typeface="Libre Franklin"/>
              </a:defRPr>
            </a:lvl6pPr>
            <a:lvl7pPr marL="0" marR="0" lvl="6" indent="0" algn="l" rtl="0">
              <a:spcBef>
                <a:spcPts val="0"/>
              </a:spcBef>
              <a:buNone/>
              <a:defRPr sz="600" b="0" i="0" u="none" strike="noStrike" cap="none">
                <a:solidFill>
                  <a:srgbClr val="FFFFFF"/>
                </a:solidFill>
                <a:latin typeface="Libre Franklin"/>
                <a:ea typeface="Libre Franklin"/>
                <a:cs typeface="Libre Franklin"/>
                <a:sym typeface="Libre Franklin"/>
              </a:defRPr>
            </a:lvl7pPr>
            <a:lvl8pPr marL="0" marR="0" lvl="7" indent="0" algn="l" rtl="0">
              <a:spcBef>
                <a:spcPts val="0"/>
              </a:spcBef>
              <a:buNone/>
              <a:defRPr sz="600" b="0" i="0" u="none" strike="noStrike" cap="none">
                <a:solidFill>
                  <a:srgbClr val="FFFFFF"/>
                </a:solidFill>
                <a:latin typeface="Libre Franklin"/>
                <a:ea typeface="Libre Franklin"/>
                <a:cs typeface="Libre Franklin"/>
                <a:sym typeface="Libre Franklin"/>
              </a:defRPr>
            </a:lvl8pPr>
            <a:lvl9pPr marL="0" marR="0" lvl="8" indent="0" algn="l" rtl="0">
              <a:spcBef>
                <a:spcPts val="0"/>
              </a:spcBef>
              <a:buNone/>
              <a:defRPr sz="600" b="0" i="0" u="none" strike="noStrike" cap="none">
                <a:solidFill>
                  <a:srgbClr val="FFFFFF"/>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
              <a:t>‹#›</a:t>
            </a:fld>
            <a:endParaRPr/>
          </a:p>
        </p:txBody>
      </p:sp>
      <p:cxnSp>
        <p:nvCxnSpPr>
          <p:cNvPr id="57" name="Google Shape;57;p13"/>
          <p:cNvCxnSpPr/>
          <p:nvPr/>
        </p:nvCxnSpPr>
        <p:spPr>
          <a:xfrm>
            <a:off x="895149" y="1423035"/>
            <a:ext cx="7475220" cy="0"/>
          </a:xfrm>
          <a:prstGeom prst="straightConnector1">
            <a:avLst/>
          </a:prstGeom>
          <a:noFill/>
          <a:ln w="12700" cap="flat" cmpd="sng">
            <a:solidFill>
              <a:srgbClr val="3F3F3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2"/>
        <p:cNvGrpSpPr/>
        <p:nvPr/>
      </p:nvGrpSpPr>
      <p:grpSpPr>
        <a:xfrm>
          <a:off x="0" y="0"/>
          <a:ext cx="0" cy="0"/>
          <a:chOff x="0" y="0"/>
          <a:chExt cx="0" cy="0"/>
        </a:xfrm>
      </p:grpSpPr>
      <p:sp>
        <p:nvSpPr>
          <p:cNvPr id="73" name="Google Shape;73;p16"/>
          <p:cNvSpPr/>
          <p:nvPr/>
        </p:nvSpPr>
        <p:spPr>
          <a:xfrm>
            <a:off x="2381" y="4800600"/>
            <a:ext cx="9141618" cy="342900"/>
          </a:xfrm>
          <a:prstGeom prst="rect">
            <a:avLst/>
          </a:prstGeom>
          <a:solidFill>
            <a:srgbClr val="262626"/>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74" name="Google Shape;74;p16"/>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lvl1pPr marR="0" lvl="0" algn="l" rtl="0">
              <a:lnSpc>
                <a:spcPct val="90000"/>
              </a:lnSpc>
              <a:spcBef>
                <a:spcPts val="0"/>
              </a:spcBef>
              <a:spcAft>
                <a:spcPts val="0"/>
              </a:spcAft>
              <a:buClr>
                <a:srgbClr val="3F3F3F"/>
              </a:buClr>
              <a:buSzPts val="3500"/>
              <a:buFont typeface="Bookman Old Style"/>
              <a:buNone/>
              <a:defRPr sz="3500" b="0" i="0" u="none" strike="noStrike" cap="none">
                <a:solidFill>
                  <a:srgbClr val="3F3F3F"/>
                </a:solidFill>
                <a:latin typeface="Bookman Old Style"/>
                <a:ea typeface="Bookman Old Style"/>
                <a:cs typeface="Bookman Old Style"/>
                <a:sym typeface="Bookman Old Style"/>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75" name="Google Shape;75;p16"/>
          <p:cNvSpPr txBox="1">
            <a:spLocks noGrp="1"/>
          </p:cNvSpPr>
          <p:nvPr>
            <p:ph type="body" idx="1"/>
          </p:nvPr>
        </p:nvSpPr>
        <p:spPr>
          <a:xfrm>
            <a:off x="822960" y="1581151"/>
            <a:ext cx="7543800" cy="2820668"/>
          </a:xfrm>
          <a:prstGeom prst="rect">
            <a:avLst/>
          </a:prstGeom>
          <a:noFill/>
          <a:ln>
            <a:noFill/>
          </a:ln>
        </p:spPr>
        <p:txBody>
          <a:bodyPr spcFirstLastPara="1" wrap="square" lIns="0" tIns="34275" rIns="0" bIns="34275" anchor="t" anchorCtr="0">
            <a:normAutofit/>
          </a:bodyPr>
          <a:lstStyle>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1150" algn="l" rtl="0">
              <a:lnSpc>
                <a:spcPct val="100000"/>
              </a:lnSpc>
              <a:spcBef>
                <a:spcPts val="2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292100" algn="l" rtl="0">
              <a:lnSpc>
                <a:spcPct val="100000"/>
              </a:lnSpc>
              <a:spcBef>
                <a:spcPts val="300"/>
              </a:spcBef>
              <a:spcAft>
                <a:spcPts val="0"/>
              </a:spcAft>
              <a:buClr>
                <a:srgbClr val="3F3F3F"/>
              </a:buClr>
              <a:buSzPts val="10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292100" algn="l" rtl="0">
              <a:lnSpc>
                <a:spcPct val="100000"/>
              </a:lnSpc>
              <a:spcBef>
                <a:spcPts val="300"/>
              </a:spcBef>
              <a:spcAft>
                <a:spcPts val="0"/>
              </a:spcAft>
              <a:buClr>
                <a:srgbClr val="3F3F3F"/>
              </a:buClr>
              <a:buSzPts val="10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292100" algn="l" rtl="0">
              <a:lnSpc>
                <a:spcPct val="100000"/>
              </a:lnSpc>
              <a:spcBef>
                <a:spcPts val="300"/>
              </a:spcBef>
              <a:spcAft>
                <a:spcPts val="0"/>
              </a:spcAft>
              <a:buClr>
                <a:srgbClr val="3F3F3F"/>
              </a:buClr>
              <a:buSzPts val="10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298450" algn="l" rtl="0">
              <a:lnSpc>
                <a:spcPct val="90000"/>
              </a:lnSpc>
              <a:spcBef>
                <a:spcPts val="300"/>
              </a:spcBef>
              <a:spcAft>
                <a:spcPts val="0"/>
              </a:spcAft>
              <a:buClr>
                <a:schemeClr val="accent1"/>
              </a:buClr>
              <a:buSzPts val="11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298450" algn="l" rtl="0">
              <a:lnSpc>
                <a:spcPct val="90000"/>
              </a:lnSpc>
              <a:spcBef>
                <a:spcPts val="300"/>
              </a:spcBef>
              <a:spcAft>
                <a:spcPts val="300"/>
              </a:spcAft>
              <a:buClr>
                <a:schemeClr val="accent1"/>
              </a:buClr>
              <a:buSzPts val="1100"/>
              <a:buFont typeface="Calibri"/>
              <a:buChar char="◦"/>
              <a:defRPr sz="1100" b="0" i="0" u="none" strike="noStrike" cap="none">
                <a:solidFill>
                  <a:srgbClr val="3F3F3F"/>
                </a:solidFill>
                <a:latin typeface="Libre Franklin"/>
                <a:ea typeface="Libre Franklin"/>
                <a:cs typeface="Libre Franklin"/>
                <a:sym typeface="Libre Franklin"/>
              </a:defRPr>
            </a:lvl9pPr>
          </a:lstStyle>
          <a:p>
            <a:endParaRPr/>
          </a:p>
        </p:txBody>
      </p:sp>
      <p:sp>
        <p:nvSpPr>
          <p:cNvPr id="76" name="Google Shape;76;p16"/>
          <p:cNvSpPr txBox="1">
            <a:spLocks noGrp="1"/>
          </p:cNvSpPr>
          <p:nvPr>
            <p:ph type="dt" idx="10"/>
          </p:nvPr>
        </p:nvSpPr>
        <p:spPr>
          <a:xfrm>
            <a:off x="6163819" y="4835128"/>
            <a:ext cx="1938638" cy="273844"/>
          </a:xfrm>
          <a:prstGeom prst="rect">
            <a:avLst/>
          </a:prstGeom>
          <a:noFill/>
          <a:ln>
            <a:noFill/>
          </a:ln>
        </p:spPr>
        <p:txBody>
          <a:bodyPr spcFirstLastPara="1" wrap="square" lIns="68575" tIns="34275" rIns="68575" bIns="34275" anchor="ctr" anchorCtr="0">
            <a:noAutofit/>
          </a:bodyPr>
          <a:lstStyle>
            <a:lvl1pPr marR="0" lvl="0" algn="r" rtl="0">
              <a:spcBef>
                <a:spcPts val="0"/>
              </a:spcBef>
              <a:spcAft>
                <a:spcPts val="0"/>
              </a:spcAft>
              <a:buSzPts val="1100"/>
              <a:buNone/>
              <a:defRPr sz="6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9pPr>
          </a:lstStyle>
          <a:p>
            <a:endParaRPr/>
          </a:p>
        </p:txBody>
      </p:sp>
      <p:sp>
        <p:nvSpPr>
          <p:cNvPr id="77" name="Google Shape;77;p16"/>
          <p:cNvSpPr txBox="1">
            <a:spLocks noGrp="1"/>
          </p:cNvSpPr>
          <p:nvPr>
            <p:ph type="ftr" idx="11"/>
          </p:nvPr>
        </p:nvSpPr>
        <p:spPr>
          <a:xfrm>
            <a:off x="822959" y="4835128"/>
            <a:ext cx="5113696"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6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100"/>
              <a:buNone/>
              <a:defRPr sz="1400" b="0" i="0" u="none" strike="noStrike" cap="none">
                <a:solidFill>
                  <a:schemeClr val="dk1"/>
                </a:solidFill>
                <a:latin typeface="Libre Franklin"/>
                <a:ea typeface="Libre Franklin"/>
                <a:cs typeface="Libre Franklin"/>
                <a:sym typeface="Libre Franklin"/>
              </a:defRPr>
            </a:lvl9pPr>
          </a:lstStyle>
          <a:p>
            <a:endParaRPr/>
          </a:p>
        </p:txBody>
      </p:sp>
      <p:sp>
        <p:nvSpPr>
          <p:cNvPr id="78" name="Google Shape;78;p16"/>
          <p:cNvSpPr txBox="1">
            <a:spLocks noGrp="1"/>
          </p:cNvSpPr>
          <p:nvPr>
            <p:ph type="sldNum" idx="12"/>
          </p:nvPr>
        </p:nvSpPr>
        <p:spPr>
          <a:xfrm>
            <a:off x="8245187" y="4835128"/>
            <a:ext cx="585007" cy="273844"/>
          </a:xfrm>
          <a:prstGeom prst="rect">
            <a:avLst/>
          </a:prstGeom>
          <a:noFill/>
          <a:ln>
            <a:noFill/>
          </a:ln>
        </p:spPr>
        <p:txBody>
          <a:bodyPr spcFirstLastPara="1" wrap="square" lIns="68575" tIns="34275" rIns="68575" bIns="34275" anchor="ctr" anchorCtr="0">
            <a:noAutofit/>
          </a:bodyPr>
          <a:lstStyle>
            <a:lvl1pPr marL="0" marR="0" lvl="0" indent="0" algn="l" rtl="0">
              <a:spcBef>
                <a:spcPts val="0"/>
              </a:spcBef>
              <a:buNone/>
              <a:defRPr sz="600" b="0" i="0" u="none" strike="noStrike" cap="none">
                <a:solidFill>
                  <a:srgbClr val="FFFFFF"/>
                </a:solidFill>
                <a:latin typeface="Libre Franklin"/>
                <a:ea typeface="Libre Franklin"/>
                <a:cs typeface="Libre Franklin"/>
                <a:sym typeface="Libre Franklin"/>
              </a:defRPr>
            </a:lvl1pPr>
            <a:lvl2pPr marL="0" marR="0" lvl="1" indent="0" algn="l" rtl="0">
              <a:spcBef>
                <a:spcPts val="0"/>
              </a:spcBef>
              <a:buNone/>
              <a:defRPr sz="600" b="0" i="0" u="none" strike="noStrike" cap="none">
                <a:solidFill>
                  <a:srgbClr val="FFFFFF"/>
                </a:solidFill>
                <a:latin typeface="Libre Franklin"/>
                <a:ea typeface="Libre Franklin"/>
                <a:cs typeface="Libre Franklin"/>
                <a:sym typeface="Libre Franklin"/>
              </a:defRPr>
            </a:lvl2pPr>
            <a:lvl3pPr marL="0" marR="0" lvl="2" indent="0" algn="l" rtl="0">
              <a:spcBef>
                <a:spcPts val="0"/>
              </a:spcBef>
              <a:buNone/>
              <a:defRPr sz="600" b="0" i="0" u="none" strike="noStrike" cap="none">
                <a:solidFill>
                  <a:srgbClr val="FFFFFF"/>
                </a:solidFill>
                <a:latin typeface="Libre Franklin"/>
                <a:ea typeface="Libre Franklin"/>
                <a:cs typeface="Libre Franklin"/>
                <a:sym typeface="Libre Franklin"/>
              </a:defRPr>
            </a:lvl3pPr>
            <a:lvl4pPr marL="0" marR="0" lvl="3" indent="0" algn="l" rtl="0">
              <a:spcBef>
                <a:spcPts val="0"/>
              </a:spcBef>
              <a:buNone/>
              <a:defRPr sz="600" b="0" i="0" u="none" strike="noStrike" cap="none">
                <a:solidFill>
                  <a:srgbClr val="FFFFFF"/>
                </a:solidFill>
                <a:latin typeface="Libre Franklin"/>
                <a:ea typeface="Libre Franklin"/>
                <a:cs typeface="Libre Franklin"/>
                <a:sym typeface="Libre Franklin"/>
              </a:defRPr>
            </a:lvl4pPr>
            <a:lvl5pPr marL="0" marR="0" lvl="4" indent="0" algn="l" rtl="0">
              <a:spcBef>
                <a:spcPts val="0"/>
              </a:spcBef>
              <a:buNone/>
              <a:defRPr sz="600" b="0" i="0" u="none" strike="noStrike" cap="none">
                <a:solidFill>
                  <a:srgbClr val="FFFFFF"/>
                </a:solidFill>
                <a:latin typeface="Libre Franklin"/>
                <a:ea typeface="Libre Franklin"/>
                <a:cs typeface="Libre Franklin"/>
                <a:sym typeface="Libre Franklin"/>
              </a:defRPr>
            </a:lvl5pPr>
            <a:lvl6pPr marL="0" marR="0" lvl="5" indent="0" algn="l" rtl="0">
              <a:spcBef>
                <a:spcPts val="0"/>
              </a:spcBef>
              <a:buNone/>
              <a:defRPr sz="600" b="0" i="0" u="none" strike="noStrike" cap="none">
                <a:solidFill>
                  <a:srgbClr val="FFFFFF"/>
                </a:solidFill>
                <a:latin typeface="Libre Franklin"/>
                <a:ea typeface="Libre Franklin"/>
                <a:cs typeface="Libre Franklin"/>
                <a:sym typeface="Libre Franklin"/>
              </a:defRPr>
            </a:lvl6pPr>
            <a:lvl7pPr marL="0" marR="0" lvl="6" indent="0" algn="l" rtl="0">
              <a:spcBef>
                <a:spcPts val="0"/>
              </a:spcBef>
              <a:buNone/>
              <a:defRPr sz="600" b="0" i="0" u="none" strike="noStrike" cap="none">
                <a:solidFill>
                  <a:srgbClr val="FFFFFF"/>
                </a:solidFill>
                <a:latin typeface="Libre Franklin"/>
                <a:ea typeface="Libre Franklin"/>
                <a:cs typeface="Libre Franklin"/>
                <a:sym typeface="Libre Franklin"/>
              </a:defRPr>
            </a:lvl7pPr>
            <a:lvl8pPr marL="0" marR="0" lvl="7" indent="0" algn="l" rtl="0">
              <a:spcBef>
                <a:spcPts val="0"/>
              </a:spcBef>
              <a:buNone/>
              <a:defRPr sz="600" b="0" i="0" u="none" strike="noStrike" cap="none">
                <a:solidFill>
                  <a:srgbClr val="FFFFFF"/>
                </a:solidFill>
                <a:latin typeface="Libre Franklin"/>
                <a:ea typeface="Libre Franklin"/>
                <a:cs typeface="Libre Franklin"/>
                <a:sym typeface="Libre Franklin"/>
              </a:defRPr>
            </a:lvl8pPr>
            <a:lvl9pPr marL="0" marR="0" lvl="8" indent="0" algn="l" rtl="0">
              <a:spcBef>
                <a:spcPts val="0"/>
              </a:spcBef>
              <a:buNone/>
              <a:defRPr sz="600" b="0" i="0" u="none" strike="noStrike" cap="none">
                <a:solidFill>
                  <a:srgbClr val="FFFFFF"/>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
              <a:t>‹#›</a:t>
            </a:fld>
            <a:endParaRPr/>
          </a:p>
        </p:txBody>
      </p:sp>
      <p:cxnSp>
        <p:nvCxnSpPr>
          <p:cNvPr id="79" name="Google Shape;79;p16"/>
          <p:cNvCxnSpPr/>
          <p:nvPr/>
        </p:nvCxnSpPr>
        <p:spPr>
          <a:xfrm>
            <a:off x="895149" y="1423035"/>
            <a:ext cx="7475220" cy="0"/>
          </a:xfrm>
          <a:prstGeom prst="straightConnector1">
            <a:avLst/>
          </a:prstGeom>
          <a:noFill/>
          <a:ln w="12700" cap="flat" cmpd="sng">
            <a:solidFill>
              <a:srgbClr val="3F3F3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manchunhui/world-development-indicators"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7"/>
        <p:cNvGrpSpPr/>
        <p:nvPr/>
      </p:nvGrpSpPr>
      <p:grpSpPr>
        <a:xfrm>
          <a:off x="0" y="0"/>
          <a:ext cx="0" cy="0"/>
          <a:chOff x="0" y="0"/>
          <a:chExt cx="0" cy="0"/>
        </a:xfrm>
      </p:grpSpPr>
      <p:sp>
        <p:nvSpPr>
          <p:cNvPr id="148" name="Google Shape;148;p26"/>
          <p:cNvSpPr/>
          <p:nvPr/>
        </p:nvSpPr>
        <p:spPr>
          <a:xfrm>
            <a:off x="0" y="1"/>
            <a:ext cx="9144000" cy="5143499"/>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Libre Franklin"/>
              <a:buNone/>
            </a:pPr>
            <a:endParaRPr sz="1400" b="0" i="0" u="none" strike="noStrike" cap="none" dirty="0">
              <a:solidFill>
                <a:srgbClr val="FFFFFF"/>
              </a:solidFill>
              <a:latin typeface="Libre Franklin"/>
              <a:ea typeface="Libre Franklin"/>
              <a:cs typeface="Libre Franklin"/>
              <a:sym typeface="Libre Franklin"/>
            </a:endParaRPr>
          </a:p>
        </p:txBody>
      </p:sp>
      <p:sp>
        <p:nvSpPr>
          <p:cNvPr id="149" name="Google Shape;149;p26"/>
          <p:cNvSpPr txBox="1">
            <a:spLocks noGrp="1"/>
          </p:cNvSpPr>
          <p:nvPr>
            <p:ph type="ctrTitle"/>
          </p:nvPr>
        </p:nvSpPr>
        <p:spPr>
          <a:xfrm>
            <a:off x="434624" y="416008"/>
            <a:ext cx="5180700" cy="27645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262626"/>
              </a:buClr>
              <a:buSzPts val="4100"/>
              <a:buFont typeface="Bookman Old Style"/>
              <a:buNone/>
            </a:pPr>
            <a:r>
              <a:rPr lang="en" sz="4100" dirty="0"/>
              <a:t>CS-866 Information Visualization </a:t>
            </a:r>
            <a:endParaRPr sz="1100" dirty="0"/>
          </a:p>
        </p:txBody>
      </p:sp>
      <p:sp>
        <p:nvSpPr>
          <p:cNvPr id="150" name="Google Shape;150;p26"/>
          <p:cNvSpPr txBox="1">
            <a:spLocks noGrp="1"/>
          </p:cNvSpPr>
          <p:nvPr>
            <p:ph type="subTitle" idx="1"/>
          </p:nvPr>
        </p:nvSpPr>
        <p:spPr>
          <a:xfrm>
            <a:off x="474675" y="3504551"/>
            <a:ext cx="4701900" cy="523800"/>
          </a:xfrm>
          <a:prstGeom prst="rect">
            <a:avLst/>
          </a:prstGeom>
          <a:noFill/>
          <a:ln>
            <a:noFill/>
          </a:ln>
        </p:spPr>
        <p:txBody>
          <a:bodyPr spcFirstLastPara="1" wrap="square" lIns="68575" tIns="34275" rIns="68575" bIns="34275" anchor="t" anchorCtr="0">
            <a:normAutofit/>
          </a:bodyPr>
          <a:lstStyle/>
          <a:p>
            <a:pPr marL="0" lvl="0" indent="0" algn="l" rtl="0">
              <a:lnSpc>
                <a:spcPct val="110000"/>
              </a:lnSpc>
              <a:spcBef>
                <a:spcPts val="0"/>
              </a:spcBef>
              <a:spcAft>
                <a:spcPts val="0"/>
              </a:spcAft>
              <a:buSzPts val="1800"/>
              <a:buNone/>
            </a:pPr>
            <a:r>
              <a:rPr lang="en" sz="1800" cap="none" dirty="0">
                <a:solidFill>
                  <a:srgbClr val="262626"/>
                </a:solidFill>
              </a:rPr>
              <a:t>Course Project Presentation</a:t>
            </a:r>
            <a:endParaRPr sz="1800" dirty="0">
              <a:solidFill>
                <a:srgbClr val="262626"/>
              </a:solidFill>
            </a:endParaRPr>
          </a:p>
        </p:txBody>
      </p:sp>
      <p:cxnSp>
        <p:nvCxnSpPr>
          <p:cNvPr id="151" name="Google Shape;151;p26"/>
          <p:cNvCxnSpPr/>
          <p:nvPr/>
        </p:nvCxnSpPr>
        <p:spPr>
          <a:xfrm>
            <a:off x="558134" y="3374194"/>
            <a:ext cx="4227080" cy="0"/>
          </a:xfrm>
          <a:prstGeom prst="straightConnector1">
            <a:avLst/>
          </a:prstGeom>
          <a:noFill/>
          <a:ln w="12700" cap="flat" cmpd="sng">
            <a:solidFill>
              <a:srgbClr val="3F3F3F"/>
            </a:solidFill>
            <a:prstDash val="solid"/>
            <a:round/>
            <a:headEnd type="none" w="sm" len="sm"/>
            <a:tailEnd type="none" w="sm" len="sm"/>
          </a:ln>
        </p:spPr>
      </p:cxnSp>
      <p:pic>
        <p:nvPicPr>
          <p:cNvPr id="152" name="Google Shape;152;p26"/>
          <p:cNvPicPr preferRelativeResize="0"/>
          <p:nvPr/>
        </p:nvPicPr>
        <p:blipFill rotWithShape="1">
          <a:blip r:embed="rId3">
            <a:alphaModFix/>
          </a:blip>
          <a:srcRect/>
          <a:stretch/>
        </p:blipFill>
        <p:spPr>
          <a:xfrm>
            <a:off x="5667514" y="1"/>
            <a:ext cx="3476486" cy="5143499"/>
          </a:xfrm>
          <a:prstGeom prst="rect">
            <a:avLst/>
          </a:prstGeom>
          <a:noFill/>
          <a:ln>
            <a:noFill/>
          </a:ln>
        </p:spPr>
      </p:pic>
      <p:sp>
        <p:nvSpPr>
          <p:cNvPr id="153" name="Google Shape;153;p26"/>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a:t>
            </a:fld>
            <a:endParaRPr dirty="0"/>
          </a:p>
        </p:txBody>
      </p:sp>
      <p:sp>
        <p:nvSpPr>
          <p:cNvPr id="154" name="Google Shape;154;p26"/>
          <p:cNvSpPr txBox="1">
            <a:spLocks noGrp="1"/>
          </p:cNvSpPr>
          <p:nvPr>
            <p:ph type="subTitle" idx="1"/>
          </p:nvPr>
        </p:nvSpPr>
        <p:spPr>
          <a:xfrm>
            <a:off x="474663" y="3948276"/>
            <a:ext cx="4701900" cy="523800"/>
          </a:xfrm>
          <a:prstGeom prst="rect">
            <a:avLst/>
          </a:prstGeom>
          <a:noFill/>
          <a:ln>
            <a:noFill/>
          </a:ln>
        </p:spPr>
        <p:txBody>
          <a:bodyPr spcFirstLastPara="1" wrap="square" lIns="68575" tIns="34275" rIns="68575" bIns="34275" anchor="t" anchorCtr="0">
            <a:normAutofit/>
          </a:bodyPr>
          <a:lstStyle/>
          <a:p>
            <a:pPr marL="0" lvl="0" indent="0" algn="l" rtl="0">
              <a:lnSpc>
                <a:spcPct val="110000"/>
              </a:lnSpc>
              <a:spcBef>
                <a:spcPts val="0"/>
              </a:spcBef>
              <a:spcAft>
                <a:spcPts val="0"/>
              </a:spcAft>
              <a:buSzPts val="1800"/>
              <a:buNone/>
            </a:pPr>
            <a:r>
              <a:rPr lang="en" sz="1100" dirty="0">
                <a:solidFill>
                  <a:srgbClr val="262626"/>
                </a:solidFill>
                <a:latin typeface="Libre Franklin" panose="020B0604020202020204" charset="0"/>
                <a:ea typeface="Arial"/>
                <a:cs typeface="Arial"/>
                <a:sym typeface="Arial"/>
              </a:rPr>
              <a:t>Presented by: Nikahr Azhar, Huma Ameer, Saher Sohail, </a:t>
            </a:r>
            <a:r>
              <a:rPr lang="en" sz="1100">
                <a:solidFill>
                  <a:srgbClr val="262626"/>
                </a:solidFill>
                <a:latin typeface="Libre Franklin" panose="020B0604020202020204" charset="0"/>
                <a:ea typeface="Arial"/>
                <a:cs typeface="Arial"/>
                <a:sym typeface="Arial"/>
              </a:rPr>
              <a:t>Fasih </a:t>
            </a:r>
            <a:r>
              <a:rPr lang="en" sz="1100" smtClean="0">
                <a:solidFill>
                  <a:srgbClr val="262626"/>
                </a:solidFill>
                <a:latin typeface="Libre Franklin" panose="020B0604020202020204" charset="0"/>
                <a:ea typeface="Arial"/>
                <a:cs typeface="Arial"/>
                <a:sym typeface="Arial"/>
              </a:rPr>
              <a:t>Ashfaq </a:t>
            </a:r>
            <a:r>
              <a:rPr lang="en" sz="1100" dirty="0">
                <a:solidFill>
                  <a:srgbClr val="262626"/>
                </a:solidFill>
                <a:latin typeface="Libre Franklin" panose="020B0604020202020204" charset="0"/>
                <a:ea typeface="Arial"/>
                <a:cs typeface="Arial"/>
                <a:sym typeface="Arial"/>
              </a:rPr>
              <a:t>and Usama Naveed</a:t>
            </a:r>
            <a:endParaRPr sz="1100" dirty="0">
              <a:solidFill>
                <a:srgbClr val="262626"/>
              </a:solidFill>
              <a:latin typeface="Libre Franklin" panose="020B0604020202020204" charset="0"/>
              <a:ea typeface="Arial"/>
              <a:cs typeface="Arial"/>
              <a:sym typeface="Aria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2"/>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300"/>
              <a:buFont typeface="Bookman Old Style"/>
              <a:buNone/>
            </a:pPr>
            <a:r>
              <a:rPr lang="en" sz="3300" dirty="0" smtClean="0"/>
              <a:t>Reduce – Filtering </a:t>
            </a:r>
            <a:br>
              <a:rPr lang="en" sz="3300" dirty="0" smtClean="0"/>
            </a:br>
            <a:r>
              <a:rPr lang="en" sz="1800" dirty="0" smtClean="0">
                <a:solidFill>
                  <a:schemeClr val="accent6"/>
                </a:solidFill>
              </a:rPr>
              <a:t>How?</a:t>
            </a:r>
            <a:endParaRPr sz="1800" dirty="0">
              <a:solidFill>
                <a:schemeClr val="accent6"/>
              </a:solidFill>
            </a:endParaRPr>
          </a:p>
        </p:txBody>
      </p:sp>
      <p:sp>
        <p:nvSpPr>
          <p:cNvPr id="197" name="Google Shape;197;p32"/>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10</a:t>
            </a:fld>
            <a:endParaRPr dirty="0"/>
          </a:p>
        </p:txBody>
      </p:sp>
      <p:sp>
        <p:nvSpPr>
          <p:cNvPr id="6" name="Google Shape;189;p31"/>
          <p:cNvSpPr txBox="1">
            <a:spLocks/>
          </p:cNvSpPr>
          <p:nvPr/>
        </p:nvSpPr>
        <p:spPr>
          <a:xfrm>
            <a:off x="822960" y="1476750"/>
            <a:ext cx="3909906" cy="3392523"/>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171450" indent="-171450">
              <a:lnSpc>
                <a:spcPct val="80000"/>
              </a:lnSpc>
              <a:spcBef>
                <a:spcPts val="1100"/>
              </a:spcBef>
              <a:buClr>
                <a:schemeClr val="dk1"/>
              </a:buClr>
              <a:buSzPts val="1100"/>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panose="020B0604020202020204" pitchFamily="34" charset="0"/>
                <a:sym typeface="Arial"/>
              </a:rPr>
              <a:t>Arms Imports</a:t>
            </a:r>
            <a:endParaRPr lang="en-US" sz="1150" b="1" dirty="0">
              <a:solidFill>
                <a:schemeClr val="dk1"/>
              </a:solidFill>
              <a:latin typeface="Libre Franklin" panose="020B0604020202020204" charset="0"/>
              <a:ea typeface="Arial"/>
              <a:cs typeface="Arial"/>
              <a:sym typeface="Arial"/>
            </a:endParaRP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Racing Bar Chart</a:t>
            </a:r>
            <a:r>
              <a:rPr lang="en-US" sz="1150" dirty="0" smtClean="0">
                <a:solidFill>
                  <a:schemeClr val="dk1"/>
                </a:solidFill>
                <a:latin typeface="Libre Franklin" panose="020B0604020202020204" charset="0"/>
                <a:ea typeface="Arial"/>
                <a:cs typeface="Arial"/>
                <a:sym typeface="Arial"/>
              </a:rPr>
              <a:t> </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Rank</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name</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Year</a:t>
            </a: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World Map</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a:t>
            </a:r>
            <a:r>
              <a:rPr lang="en-US" sz="1050" dirty="0">
                <a:solidFill>
                  <a:schemeClr val="dk1"/>
                </a:solidFill>
                <a:latin typeface="Libre Franklin" panose="020B0604020202020204" charset="0"/>
                <a:ea typeface="Arial"/>
                <a:cs typeface="Arial"/>
                <a:sym typeface="Arial"/>
              </a:rPr>
              <a:t>name </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Year </a:t>
            </a:r>
            <a:r>
              <a:rPr lang="en-US" sz="1050" dirty="0">
                <a:solidFill>
                  <a:schemeClr val="dk1"/>
                </a:solidFill>
                <a:latin typeface="Libre Franklin" panose="020B0604020202020204" charset="0"/>
                <a:ea typeface="Arial"/>
                <a:cs typeface="Arial"/>
                <a:sym typeface="Arial"/>
              </a:rPr>
              <a:t>2019 </a:t>
            </a:r>
            <a:endParaRPr lang="en-US" sz="1000" dirty="0" smtClean="0">
              <a:solidFill>
                <a:schemeClr val="dk1"/>
              </a:solidFill>
              <a:latin typeface="Libre Franklin" panose="020B0604020202020204" charset="0"/>
              <a:ea typeface="Arial"/>
              <a:cs typeface="Arial"/>
              <a:sym typeface="Arial"/>
            </a:endParaRPr>
          </a:p>
          <a:p>
            <a:pPr marL="63500" indent="0">
              <a:lnSpc>
                <a:spcPct val="90000"/>
              </a:lnSpc>
              <a:spcBef>
                <a:spcPts val="1100"/>
              </a:spcBef>
              <a:buSzPts val="1295"/>
              <a:buFont typeface="Calibri"/>
              <a:buNone/>
            </a:pPr>
            <a:endParaRPr lang="en-US" sz="1017" dirty="0">
              <a:solidFill>
                <a:schemeClr val="dk1"/>
              </a:solidFill>
              <a:latin typeface="Libre Franklin" panose="020B0604020202020204" charset="0"/>
            </a:endParaRPr>
          </a:p>
        </p:txBody>
      </p:sp>
      <p:sp>
        <p:nvSpPr>
          <p:cNvPr id="8" name="Google Shape;189;p31"/>
          <p:cNvSpPr txBox="1">
            <a:spLocks/>
          </p:cNvSpPr>
          <p:nvPr/>
        </p:nvSpPr>
        <p:spPr>
          <a:xfrm>
            <a:off x="4732866" y="1442605"/>
            <a:ext cx="3909906" cy="3392523"/>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171450" indent="-171450">
              <a:lnSpc>
                <a:spcPct val="80000"/>
              </a:lnSpc>
              <a:spcBef>
                <a:spcPts val="1100"/>
              </a:spcBef>
              <a:buClr>
                <a:schemeClr val="dk1"/>
              </a:buClr>
              <a:buSzPts val="1100"/>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panose="020B0604020202020204" pitchFamily="34" charset="0"/>
                <a:sym typeface="Arial"/>
              </a:rPr>
              <a:t>Mobile Cellular Subscriptions</a:t>
            </a:r>
            <a:endParaRPr lang="en-US" sz="1150" b="1" dirty="0">
              <a:solidFill>
                <a:schemeClr val="dk1"/>
              </a:solidFill>
              <a:latin typeface="Libre Franklin" panose="020B0604020202020204" charset="0"/>
              <a:ea typeface="Arial"/>
              <a:cs typeface="Arial"/>
              <a:sym typeface="Arial"/>
            </a:endParaRP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Racing Bar Chart</a:t>
            </a:r>
            <a:r>
              <a:rPr lang="en-US" sz="1150" dirty="0" smtClean="0">
                <a:solidFill>
                  <a:schemeClr val="dk1"/>
                </a:solidFill>
                <a:latin typeface="Libre Franklin" panose="020B0604020202020204" charset="0"/>
                <a:ea typeface="Arial"/>
                <a:cs typeface="Arial"/>
                <a:sym typeface="Arial"/>
              </a:rPr>
              <a:t> </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Rank</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name</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Year</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Indicator name</a:t>
            </a: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World Map</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a:t>
            </a:r>
            <a:r>
              <a:rPr lang="en-US" sz="1050" dirty="0">
                <a:solidFill>
                  <a:schemeClr val="dk1"/>
                </a:solidFill>
                <a:latin typeface="Libre Franklin" panose="020B0604020202020204" charset="0"/>
                <a:ea typeface="Arial"/>
                <a:cs typeface="Arial"/>
                <a:sym typeface="Arial"/>
              </a:rPr>
              <a:t>name </a:t>
            </a:r>
            <a:endParaRPr lang="en-US" sz="1050" dirty="0" smtClean="0">
              <a:solidFill>
                <a:schemeClr val="dk1"/>
              </a:solidFill>
              <a:latin typeface="Libre Franklin" panose="020B0604020202020204" charset="0"/>
              <a:ea typeface="Arial"/>
              <a:cs typeface="Arial"/>
              <a:sym typeface="Arial"/>
            </a:endParaRP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Indicator name</a:t>
            </a:r>
            <a:endParaRPr lang="en-US" sz="1050" dirty="0">
              <a:solidFill>
                <a:schemeClr val="dk1"/>
              </a:solidFill>
              <a:latin typeface="Libre Franklin" panose="020B0604020202020204" charset="0"/>
              <a:ea typeface="Arial"/>
              <a:cs typeface="Arial"/>
              <a:sym typeface="Arial"/>
            </a:endParaRP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Year </a:t>
            </a:r>
            <a:r>
              <a:rPr lang="en-US" sz="1050" dirty="0">
                <a:solidFill>
                  <a:schemeClr val="dk1"/>
                </a:solidFill>
                <a:latin typeface="Libre Franklin" panose="020B0604020202020204" charset="0"/>
                <a:ea typeface="Arial"/>
                <a:cs typeface="Arial"/>
                <a:sym typeface="Arial"/>
              </a:rPr>
              <a:t>2019 </a:t>
            </a:r>
            <a:endParaRPr lang="en-US" sz="1000" dirty="0" smtClean="0">
              <a:solidFill>
                <a:schemeClr val="dk1"/>
              </a:solidFill>
              <a:latin typeface="Libre Franklin" panose="020B0604020202020204" charset="0"/>
              <a:ea typeface="Arial"/>
              <a:cs typeface="Arial"/>
              <a:sym typeface="Arial"/>
            </a:endParaRPr>
          </a:p>
          <a:p>
            <a:pPr marL="63500" indent="0">
              <a:lnSpc>
                <a:spcPct val="90000"/>
              </a:lnSpc>
              <a:spcBef>
                <a:spcPts val="1100"/>
              </a:spcBef>
              <a:buSzPts val="1295"/>
              <a:buFont typeface="Calibri"/>
              <a:buNone/>
            </a:pPr>
            <a:endParaRPr lang="en-US" sz="1017" dirty="0">
              <a:solidFill>
                <a:schemeClr val="dk1"/>
              </a:solidFill>
              <a:latin typeface="Libre Franklin" panose="020B0604020202020204" charset="0"/>
            </a:endParaRPr>
          </a:p>
        </p:txBody>
      </p:sp>
      <p:sp>
        <p:nvSpPr>
          <p:cNvPr id="9" name="TextBox 8"/>
          <p:cNvSpPr txBox="1"/>
          <p:nvPr/>
        </p:nvSpPr>
        <p:spPr>
          <a:xfrm>
            <a:off x="822960" y="4433455"/>
            <a:ext cx="3158836" cy="261610"/>
          </a:xfrm>
          <a:prstGeom prst="rect">
            <a:avLst/>
          </a:prstGeom>
          <a:noFill/>
        </p:spPr>
        <p:txBody>
          <a:bodyPr wrap="square" rtlCol="0">
            <a:spAutoFit/>
          </a:bodyPr>
          <a:lstStyle/>
          <a:p>
            <a:r>
              <a:rPr lang="en-US" sz="1100" b="1" dirty="0" smtClean="0">
                <a:solidFill>
                  <a:schemeClr val="bg2">
                    <a:lumMod val="75000"/>
                    <a:lumOff val="25000"/>
                  </a:schemeClr>
                </a:solidFill>
                <a:latin typeface="Libre Franklin" panose="020B0604020202020204" charset="0"/>
              </a:rPr>
              <a:t>Measure: </a:t>
            </a:r>
            <a:r>
              <a:rPr lang="en-US" sz="1100" dirty="0" smtClean="0">
                <a:solidFill>
                  <a:schemeClr val="bg2">
                    <a:lumMod val="75000"/>
                    <a:lumOff val="25000"/>
                  </a:schemeClr>
                </a:solidFill>
                <a:latin typeface="Libre Franklin" panose="020B0604020202020204" charset="0"/>
              </a:rPr>
              <a:t>Average for all Indicator Values</a:t>
            </a:r>
            <a:endParaRPr lang="en-US" sz="1100" dirty="0">
              <a:solidFill>
                <a:schemeClr val="bg2">
                  <a:lumMod val="75000"/>
                  <a:lumOff val="25000"/>
                </a:schemeClr>
              </a:solidFill>
              <a:latin typeface="Libre Franklin" panose="020B0604020202020204"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2"/>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300"/>
              <a:buFont typeface="Bookman Old Style"/>
              <a:buNone/>
            </a:pPr>
            <a:r>
              <a:rPr lang="en" sz="3300" dirty="0" smtClean="0"/>
              <a:t>Reduce – Filtering </a:t>
            </a:r>
            <a:br>
              <a:rPr lang="en" sz="3300" dirty="0" smtClean="0"/>
            </a:br>
            <a:r>
              <a:rPr lang="en" sz="1800" dirty="0" smtClean="0">
                <a:solidFill>
                  <a:schemeClr val="accent6"/>
                </a:solidFill>
              </a:rPr>
              <a:t>How?</a:t>
            </a:r>
            <a:endParaRPr sz="1800" dirty="0">
              <a:solidFill>
                <a:schemeClr val="accent6"/>
              </a:solidFill>
            </a:endParaRPr>
          </a:p>
        </p:txBody>
      </p:sp>
      <p:sp>
        <p:nvSpPr>
          <p:cNvPr id="197" name="Google Shape;197;p32"/>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11</a:t>
            </a:fld>
            <a:endParaRPr dirty="0"/>
          </a:p>
        </p:txBody>
      </p:sp>
      <p:sp>
        <p:nvSpPr>
          <p:cNvPr id="6" name="Google Shape;189;p31"/>
          <p:cNvSpPr txBox="1">
            <a:spLocks/>
          </p:cNvSpPr>
          <p:nvPr/>
        </p:nvSpPr>
        <p:spPr>
          <a:xfrm>
            <a:off x="822960" y="1476750"/>
            <a:ext cx="3909906" cy="3392523"/>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171450" indent="-171450">
              <a:lnSpc>
                <a:spcPct val="80000"/>
              </a:lnSpc>
              <a:spcBef>
                <a:spcPts val="1100"/>
              </a:spcBef>
              <a:buClr>
                <a:schemeClr val="dk1"/>
              </a:buClr>
              <a:buSzPts val="1100"/>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panose="020B0604020202020204" pitchFamily="34" charset="0"/>
                <a:sym typeface="Arial"/>
              </a:rPr>
              <a:t>New Businesses Registered</a:t>
            </a:r>
            <a:endParaRPr lang="en-US" sz="1150" b="1" dirty="0">
              <a:solidFill>
                <a:schemeClr val="dk1"/>
              </a:solidFill>
              <a:latin typeface="Libre Franklin" panose="020B0604020202020204" charset="0"/>
              <a:ea typeface="Arial"/>
              <a:cs typeface="Arial"/>
              <a:sym typeface="Arial"/>
            </a:endParaRP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Racing Bar Chart</a:t>
            </a:r>
            <a:r>
              <a:rPr lang="en-US" sz="1150" dirty="0" smtClean="0">
                <a:solidFill>
                  <a:schemeClr val="dk1"/>
                </a:solidFill>
                <a:latin typeface="Libre Franklin" panose="020B0604020202020204" charset="0"/>
                <a:ea typeface="Arial"/>
                <a:cs typeface="Arial"/>
                <a:sym typeface="Arial"/>
              </a:rPr>
              <a:t> </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Rank</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name</a:t>
            </a: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World Map</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a:t>
            </a:r>
            <a:r>
              <a:rPr lang="en-US" sz="1050" dirty="0">
                <a:solidFill>
                  <a:schemeClr val="dk1"/>
                </a:solidFill>
                <a:latin typeface="Libre Franklin" panose="020B0604020202020204" charset="0"/>
                <a:ea typeface="Arial"/>
                <a:cs typeface="Arial"/>
                <a:sym typeface="Arial"/>
              </a:rPr>
              <a:t>name </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Year </a:t>
            </a:r>
            <a:r>
              <a:rPr lang="en-US" sz="1050" dirty="0">
                <a:solidFill>
                  <a:schemeClr val="dk1"/>
                </a:solidFill>
                <a:latin typeface="Libre Franklin" panose="020B0604020202020204" charset="0"/>
                <a:ea typeface="Arial"/>
                <a:cs typeface="Arial"/>
                <a:sym typeface="Arial"/>
              </a:rPr>
              <a:t>2019 </a:t>
            </a:r>
            <a:endParaRPr lang="en-US" sz="1000" dirty="0" smtClean="0">
              <a:solidFill>
                <a:schemeClr val="dk1"/>
              </a:solidFill>
              <a:latin typeface="Libre Franklin" panose="020B0604020202020204" charset="0"/>
              <a:ea typeface="Arial"/>
              <a:cs typeface="Arial"/>
              <a:sym typeface="Arial"/>
            </a:endParaRPr>
          </a:p>
          <a:p>
            <a:pPr marL="63500" indent="0">
              <a:lnSpc>
                <a:spcPct val="90000"/>
              </a:lnSpc>
              <a:spcBef>
                <a:spcPts val="1100"/>
              </a:spcBef>
              <a:buSzPts val="1295"/>
              <a:buFont typeface="Calibri"/>
              <a:buNone/>
            </a:pPr>
            <a:endParaRPr lang="en-US" sz="1017" dirty="0">
              <a:solidFill>
                <a:schemeClr val="dk1"/>
              </a:solidFill>
              <a:latin typeface="Libre Franklin" panose="020B0604020202020204" charset="0"/>
            </a:endParaRPr>
          </a:p>
        </p:txBody>
      </p:sp>
      <p:sp>
        <p:nvSpPr>
          <p:cNvPr id="8" name="Google Shape;189;p31"/>
          <p:cNvSpPr txBox="1">
            <a:spLocks/>
          </p:cNvSpPr>
          <p:nvPr/>
        </p:nvSpPr>
        <p:spPr>
          <a:xfrm>
            <a:off x="4732866" y="1442605"/>
            <a:ext cx="3909906" cy="3392523"/>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171450" indent="-171450">
              <a:lnSpc>
                <a:spcPct val="80000"/>
              </a:lnSpc>
              <a:spcBef>
                <a:spcPts val="1100"/>
              </a:spcBef>
              <a:buClr>
                <a:schemeClr val="dk1"/>
              </a:buClr>
              <a:buSzPts val="1100"/>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panose="020B0604020202020204" pitchFamily="34" charset="0"/>
                <a:sym typeface="Arial"/>
              </a:rPr>
              <a:t>Population</a:t>
            </a:r>
            <a:endParaRPr lang="en-US" sz="1150" b="1" dirty="0">
              <a:solidFill>
                <a:schemeClr val="dk1"/>
              </a:solidFill>
              <a:latin typeface="Libre Franklin" panose="020B0604020202020204" charset="0"/>
              <a:ea typeface="Arial"/>
              <a:cs typeface="Arial"/>
              <a:sym typeface="Arial"/>
            </a:endParaRP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Racing Bar Chart</a:t>
            </a:r>
            <a:r>
              <a:rPr lang="en-US" sz="1150" dirty="0" smtClean="0">
                <a:solidFill>
                  <a:schemeClr val="dk1"/>
                </a:solidFill>
                <a:latin typeface="Libre Franklin" panose="020B0604020202020204" charset="0"/>
                <a:ea typeface="Arial"/>
                <a:cs typeface="Arial"/>
                <a:sym typeface="Arial"/>
              </a:rPr>
              <a:t> </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Rank</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name</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Year</a:t>
            </a: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World Map</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a:t>
            </a:r>
            <a:r>
              <a:rPr lang="en-US" sz="1050" dirty="0">
                <a:solidFill>
                  <a:schemeClr val="dk1"/>
                </a:solidFill>
                <a:latin typeface="Libre Franklin" panose="020B0604020202020204" charset="0"/>
                <a:ea typeface="Arial"/>
                <a:cs typeface="Arial"/>
                <a:sym typeface="Arial"/>
              </a:rPr>
              <a:t>name </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Year </a:t>
            </a:r>
            <a:r>
              <a:rPr lang="en-US" sz="1050" dirty="0">
                <a:solidFill>
                  <a:schemeClr val="dk1"/>
                </a:solidFill>
                <a:latin typeface="Libre Franklin" panose="020B0604020202020204" charset="0"/>
                <a:ea typeface="Arial"/>
                <a:cs typeface="Arial"/>
                <a:sym typeface="Arial"/>
              </a:rPr>
              <a:t>2019 </a:t>
            </a:r>
            <a:endParaRPr lang="en-US" sz="1000" dirty="0" smtClean="0">
              <a:solidFill>
                <a:schemeClr val="dk1"/>
              </a:solidFill>
              <a:latin typeface="Libre Franklin" panose="020B0604020202020204" charset="0"/>
              <a:ea typeface="Arial"/>
              <a:cs typeface="Arial"/>
              <a:sym typeface="Arial"/>
            </a:endParaRPr>
          </a:p>
          <a:p>
            <a:pPr marL="63500" indent="0">
              <a:lnSpc>
                <a:spcPct val="90000"/>
              </a:lnSpc>
              <a:spcBef>
                <a:spcPts val="1100"/>
              </a:spcBef>
              <a:buSzPts val="1295"/>
              <a:buFont typeface="Calibri"/>
              <a:buNone/>
            </a:pPr>
            <a:endParaRPr lang="en-US" sz="1017" dirty="0">
              <a:solidFill>
                <a:schemeClr val="dk1"/>
              </a:solidFill>
              <a:latin typeface="Libre Franklin" panose="020B0604020202020204" charset="0"/>
            </a:endParaRPr>
          </a:p>
        </p:txBody>
      </p:sp>
      <p:sp>
        <p:nvSpPr>
          <p:cNvPr id="2" name="TextBox 1"/>
          <p:cNvSpPr txBox="1"/>
          <p:nvPr/>
        </p:nvSpPr>
        <p:spPr>
          <a:xfrm>
            <a:off x="822960" y="4433455"/>
            <a:ext cx="3158836" cy="261610"/>
          </a:xfrm>
          <a:prstGeom prst="rect">
            <a:avLst/>
          </a:prstGeom>
          <a:noFill/>
        </p:spPr>
        <p:txBody>
          <a:bodyPr wrap="square" rtlCol="0">
            <a:spAutoFit/>
          </a:bodyPr>
          <a:lstStyle/>
          <a:p>
            <a:r>
              <a:rPr lang="en-US" sz="1100" b="1" dirty="0" smtClean="0">
                <a:solidFill>
                  <a:schemeClr val="bg2">
                    <a:lumMod val="75000"/>
                    <a:lumOff val="25000"/>
                  </a:schemeClr>
                </a:solidFill>
                <a:latin typeface="Libre Franklin" panose="020B0604020202020204" charset="0"/>
              </a:rPr>
              <a:t>Measure: </a:t>
            </a:r>
            <a:r>
              <a:rPr lang="en-US" sz="1100" dirty="0" smtClean="0">
                <a:solidFill>
                  <a:schemeClr val="bg2">
                    <a:lumMod val="75000"/>
                    <a:lumOff val="25000"/>
                  </a:schemeClr>
                </a:solidFill>
                <a:latin typeface="Libre Franklin" panose="020B0604020202020204" charset="0"/>
              </a:rPr>
              <a:t>Average for all Indicator Values</a:t>
            </a:r>
            <a:endParaRPr lang="en-US" sz="1100" dirty="0">
              <a:solidFill>
                <a:schemeClr val="bg2">
                  <a:lumMod val="75000"/>
                  <a:lumOff val="25000"/>
                </a:schemeClr>
              </a:solidFill>
              <a:latin typeface="Libre Franklin" panose="020B0604020202020204" charset="0"/>
            </a:endParaRPr>
          </a:p>
        </p:txBody>
      </p:sp>
    </p:spTree>
    <p:extLst>
      <p:ext uri="{BB962C8B-B14F-4D97-AF65-F5344CB8AC3E}">
        <p14:creationId xmlns:p14="http://schemas.microsoft.com/office/powerpoint/2010/main" val="34893005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2"/>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300"/>
              <a:buFont typeface="Bookman Old Style"/>
              <a:buNone/>
            </a:pPr>
            <a:r>
              <a:rPr lang="en" sz="3300" dirty="0" smtClean="0"/>
              <a:t>Reduce – Filtering </a:t>
            </a:r>
            <a:br>
              <a:rPr lang="en" sz="3300" dirty="0" smtClean="0"/>
            </a:br>
            <a:r>
              <a:rPr lang="en" sz="1800" dirty="0" smtClean="0">
                <a:solidFill>
                  <a:schemeClr val="accent6"/>
                </a:solidFill>
              </a:rPr>
              <a:t>How?</a:t>
            </a:r>
            <a:endParaRPr sz="1800" dirty="0">
              <a:solidFill>
                <a:schemeClr val="accent6"/>
              </a:solidFill>
            </a:endParaRPr>
          </a:p>
        </p:txBody>
      </p:sp>
      <p:sp>
        <p:nvSpPr>
          <p:cNvPr id="197" name="Google Shape;197;p32"/>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12</a:t>
            </a:fld>
            <a:endParaRPr dirty="0"/>
          </a:p>
        </p:txBody>
      </p:sp>
      <p:sp>
        <p:nvSpPr>
          <p:cNvPr id="6" name="Google Shape;189;p31"/>
          <p:cNvSpPr txBox="1">
            <a:spLocks/>
          </p:cNvSpPr>
          <p:nvPr/>
        </p:nvSpPr>
        <p:spPr>
          <a:xfrm>
            <a:off x="822960" y="1476750"/>
            <a:ext cx="7543800" cy="3392523"/>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171450" indent="-171450">
              <a:lnSpc>
                <a:spcPct val="80000"/>
              </a:lnSpc>
              <a:spcBef>
                <a:spcPts val="1100"/>
              </a:spcBef>
              <a:buClr>
                <a:schemeClr val="dk1"/>
              </a:buClr>
              <a:buSzPts val="1100"/>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panose="020B0604020202020204" pitchFamily="34" charset="0"/>
                <a:sym typeface="Arial"/>
              </a:rPr>
              <a:t>Refugee Population by Country or Territory of Origin</a:t>
            </a:r>
            <a:endParaRPr lang="en-US" sz="1150" b="1" dirty="0">
              <a:solidFill>
                <a:schemeClr val="dk1"/>
              </a:solidFill>
              <a:latin typeface="Libre Franklin" panose="020B0604020202020204" charset="0"/>
              <a:ea typeface="Arial"/>
              <a:cs typeface="Arial"/>
              <a:sym typeface="Arial"/>
            </a:endParaRP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Racing Bar Chart</a:t>
            </a:r>
            <a:r>
              <a:rPr lang="en-US" sz="1150" dirty="0" smtClean="0">
                <a:solidFill>
                  <a:schemeClr val="dk1"/>
                </a:solidFill>
                <a:latin typeface="Libre Franklin" panose="020B0604020202020204" charset="0"/>
                <a:ea typeface="Arial"/>
                <a:cs typeface="Arial"/>
                <a:sym typeface="Arial"/>
              </a:rPr>
              <a:t> </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Rank</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name</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Year</a:t>
            </a:r>
          </a:p>
          <a:p>
            <a:pPr marL="914400" lvl="0" indent="-296148">
              <a:lnSpc>
                <a:spcPct val="150000"/>
              </a:lnSpc>
              <a:spcBef>
                <a:spcPts val="0"/>
              </a:spcBef>
              <a:buClr>
                <a:schemeClr val="dk1"/>
              </a:buClr>
              <a:buSzPct val="100000"/>
              <a:buFont typeface="Arial" panose="020B0604020202020204" pitchFamily="34" charset="0"/>
              <a:buChar char="•"/>
            </a:pPr>
            <a:r>
              <a:rPr lang="en-US" sz="1150" b="1" dirty="0" smtClean="0">
                <a:solidFill>
                  <a:schemeClr val="dk1"/>
                </a:solidFill>
                <a:latin typeface="Libre Franklin" panose="020B0604020202020204" charset="0"/>
                <a:ea typeface="Arial"/>
                <a:cs typeface="Arial"/>
                <a:sym typeface="Arial"/>
              </a:rPr>
              <a:t>World Map</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Country </a:t>
            </a:r>
            <a:r>
              <a:rPr lang="en-US" sz="1050" dirty="0">
                <a:solidFill>
                  <a:schemeClr val="dk1"/>
                </a:solidFill>
                <a:latin typeface="Libre Franklin" panose="020B0604020202020204" charset="0"/>
                <a:ea typeface="Arial"/>
                <a:cs typeface="Arial"/>
                <a:sym typeface="Arial"/>
              </a:rPr>
              <a:t>name </a:t>
            </a:r>
          </a:p>
          <a:p>
            <a:pPr marL="1371600" lvl="1" indent="-296148">
              <a:lnSpc>
                <a:spcPct val="150000"/>
              </a:lnSpc>
              <a:spcBef>
                <a:spcPts val="0"/>
              </a:spcBef>
              <a:buClr>
                <a:schemeClr val="dk1"/>
              </a:buClr>
              <a:buSzPct val="100000"/>
              <a:buFont typeface="Arial" panose="020B0604020202020204" pitchFamily="34" charset="0"/>
              <a:buChar char="•"/>
            </a:pPr>
            <a:r>
              <a:rPr lang="en-US" sz="1050" dirty="0" smtClean="0">
                <a:solidFill>
                  <a:schemeClr val="dk1"/>
                </a:solidFill>
                <a:latin typeface="Libre Franklin" panose="020B0604020202020204" charset="0"/>
                <a:ea typeface="Arial"/>
                <a:cs typeface="Arial"/>
                <a:sym typeface="Arial"/>
              </a:rPr>
              <a:t>Year </a:t>
            </a:r>
            <a:r>
              <a:rPr lang="en-US" sz="1050" dirty="0">
                <a:solidFill>
                  <a:schemeClr val="dk1"/>
                </a:solidFill>
                <a:latin typeface="Libre Franklin" panose="020B0604020202020204" charset="0"/>
                <a:ea typeface="Arial"/>
                <a:cs typeface="Arial"/>
                <a:sym typeface="Arial"/>
              </a:rPr>
              <a:t>2019 </a:t>
            </a:r>
            <a:endParaRPr lang="en-US" sz="1000" dirty="0" smtClean="0">
              <a:solidFill>
                <a:schemeClr val="dk1"/>
              </a:solidFill>
              <a:latin typeface="Libre Franklin" panose="020B0604020202020204" charset="0"/>
              <a:ea typeface="Arial"/>
              <a:cs typeface="Arial"/>
              <a:sym typeface="Arial"/>
            </a:endParaRPr>
          </a:p>
          <a:p>
            <a:pPr marL="63500" indent="0">
              <a:lnSpc>
                <a:spcPct val="90000"/>
              </a:lnSpc>
              <a:spcBef>
                <a:spcPts val="1100"/>
              </a:spcBef>
              <a:buSzPts val="1295"/>
              <a:buFont typeface="Calibri"/>
              <a:buNone/>
            </a:pPr>
            <a:endParaRPr lang="en-US" sz="1017" dirty="0">
              <a:solidFill>
                <a:schemeClr val="dk1"/>
              </a:solidFill>
              <a:latin typeface="Libre Franklin" panose="020B0604020202020204" charset="0"/>
            </a:endParaRPr>
          </a:p>
        </p:txBody>
      </p:sp>
      <p:sp>
        <p:nvSpPr>
          <p:cNvPr id="7" name="TextBox 6"/>
          <p:cNvSpPr txBox="1"/>
          <p:nvPr/>
        </p:nvSpPr>
        <p:spPr>
          <a:xfrm>
            <a:off x="822960" y="4433455"/>
            <a:ext cx="3158836" cy="261610"/>
          </a:xfrm>
          <a:prstGeom prst="rect">
            <a:avLst/>
          </a:prstGeom>
          <a:noFill/>
        </p:spPr>
        <p:txBody>
          <a:bodyPr wrap="square" rtlCol="0">
            <a:spAutoFit/>
          </a:bodyPr>
          <a:lstStyle/>
          <a:p>
            <a:r>
              <a:rPr lang="en-US" sz="1100" b="1" dirty="0" smtClean="0">
                <a:solidFill>
                  <a:schemeClr val="bg2">
                    <a:lumMod val="75000"/>
                    <a:lumOff val="25000"/>
                  </a:schemeClr>
                </a:solidFill>
                <a:latin typeface="Libre Franklin" panose="020B0604020202020204" charset="0"/>
              </a:rPr>
              <a:t>Measure: </a:t>
            </a:r>
            <a:r>
              <a:rPr lang="en-US" sz="1100" dirty="0" smtClean="0">
                <a:solidFill>
                  <a:schemeClr val="bg2">
                    <a:lumMod val="75000"/>
                    <a:lumOff val="25000"/>
                  </a:schemeClr>
                </a:solidFill>
                <a:latin typeface="Libre Franklin" panose="020B0604020202020204" charset="0"/>
              </a:rPr>
              <a:t>Average for all Indicator Values</a:t>
            </a:r>
            <a:endParaRPr lang="en-US" sz="1100" dirty="0">
              <a:solidFill>
                <a:schemeClr val="bg2">
                  <a:lumMod val="75000"/>
                  <a:lumOff val="25000"/>
                </a:schemeClr>
              </a:solidFill>
              <a:latin typeface="Libre Franklin" panose="020B0604020202020204" charset="0"/>
            </a:endParaRPr>
          </a:p>
        </p:txBody>
      </p:sp>
    </p:spTree>
    <p:extLst>
      <p:ext uri="{BB962C8B-B14F-4D97-AF65-F5344CB8AC3E}">
        <p14:creationId xmlns:p14="http://schemas.microsoft.com/office/powerpoint/2010/main" val="33845556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sz="3600" dirty="0"/>
              <a:t>Manipulate</a:t>
            </a:r>
            <a:br>
              <a:rPr lang="en" sz="3600" dirty="0"/>
            </a:br>
            <a:r>
              <a:rPr lang="en" sz="2000" dirty="0">
                <a:solidFill>
                  <a:schemeClr val="accent6"/>
                </a:solidFill>
              </a:rPr>
              <a:t>How?</a:t>
            </a:r>
            <a:endParaRPr lang="en-US" dirty="0"/>
          </a:p>
        </p:txBody>
      </p:sp>
      <p:sp>
        <p:nvSpPr>
          <p:cNvPr id="3" name="Text Placeholder 2"/>
          <p:cNvSpPr>
            <a:spLocks noGrp="1"/>
          </p:cNvSpPr>
          <p:nvPr>
            <p:ph type="body" idx="1"/>
          </p:nvPr>
        </p:nvSpPr>
        <p:spPr/>
        <p:txBody>
          <a:bodyPr>
            <a:normAutofit/>
          </a:bodyPr>
          <a:lstStyle/>
          <a:p>
            <a:pPr>
              <a:buClr>
                <a:schemeClr val="bg2"/>
              </a:buClr>
              <a:buFont typeface="Arial" panose="020B0604020202020204" pitchFamily="34" charset="0"/>
              <a:buChar char="•"/>
            </a:pPr>
            <a:r>
              <a:rPr lang="en-US" sz="1100" dirty="0" smtClean="0"/>
              <a:t>Navigate</a:t>
            </a:r>
          </a:p>
          <a:p>
            <a:pPr>
              <a:buClr>
                <a:schemeClr val="bg2"/>
              </a:buClr>
              <a:buFont typeface="Arial" panose="020B0604020202020204" pitchFamily="34" charset="0"/>
              <a:buChar char="•"/>
            </a:pPr>
            <a:r>
              <a:rPr lang="en-US" sz="1100" dirty="0" smtClean="0"/>
              <a:t>Select</a:t>
            </a:r>
          </a:p>
          <a:p>
            <a:pPr>
              <a:buClr>
                <a:schemeClr val="bg2"/>
              </a:buClr>
              <a:buFont typeface="Arial" panose="020B0604020202020204" pitchFamily="34" charset="0"/>
              <a:buChar char="•"/>
            </a:pPr>
            <a:r>
              <a:rPr lang="en-US" sz="1100" dirty="0" smtClean="0"/>
              <a:t>Change</a:t>
            </a:r>
          </a:p>
          <a:p>
            <a:pPr>
              <a:buClr>
                <a:schemeClr val="bg2"/>
              </a:buClr>
              <a:buFont typeface="Arial" panose="020B0604020202020204" pitchFamily="34" charset="0"/>
              <a:buChar char="•"/>
            </a:pPr>
            <a:r>
              <a:rPr lang="en-US" sz="1100" dirty="0" smtClean="0"/>
              <a:t>Zoom</a:t>
            </a:r>
          </a:p>
          <a:p>
            <a:pPr>
              <a:buClr>
                <a:schemeClr val="bg2"/>
              </a:buClr>
              <a:buFont typeface="Arial" panose="020B0604020202020204" pitchFamily="34" charset="0"/>
              <a:buChar char="•"/>
            </a:pPr>
            <a:r>
              <a:rPr lang="en-US" sz="1100" dirty="0" smtClean="0"/>
              <a:t>Pan</a:t>
            </a:r>
          </a:p>
          <a:p>
            <a:pPr>
              <a:buClr>
                <a:schemeClr val="bg2"/>
              </a:buClr>
              <a:buFont typeface="Arial" panose="020B0604020202020204" pitchFamily="34" charset="0"/>
              <a:buChar char="•"/>
            </a:pPr>
            <a:r>
              <a:rPr lang="en-US" sz="1100" dirty="0" smtClean="0"/>
              <a:t>Sort</a:t>
            </a:r>
            <a:endParaRPr lang="en-US" sz="1100" dirty="0"/>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13</a:t>
            </a:fld>
            <a:endParaRPr lang="en"/>
          </a:p>
        </p:txBody>
      </p:sp>
    </p:spTree>
    <p:extLst>
      <p:ext uri="{BB962C8B-B14F-4D97-AF65-F5344CB8AC3E}">
        <p14:creationId xmlns:p14="http://schemas.microsoft.com/office/powerpoint/2010/main" val="4250595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p>
            <a:pPr marL="0" lvl="0" indent="0" algn="l" rtl="0">
              <a:spcBef>
                <a:spcPts val="0"/>
              </a:spcBef>
              <a:spcAft>
                <a:spcPts val="0"/>
              </a:spcAft>
              <a:buClr>
                <a:srgbClr val="3F3F3F"/>
              </a:buClr>
              <a:buSzPts val="3500"/>
              <a:buFont typeface="Bookman Old Style"/>
              <a:buNone/>
            </a:pPr>
            <a:endParaRPr sz="1100" dirty="0"/>
          </a:p>
          <a:p>
            <a:pPr marL="0" lvl="0" indent="0" algn="l" rtl="0">
              <a:lnSpc>
                <a:spcPct val="90000"/>
              </a:lnSpc>
              <a:spcBef>
                <a:spcPts val="0"/>
              </a:spcBef>
              <a:spcAft>
                <a:spcPts val="0"/>
              </a:spcAft>
              <a:buClr>
                <a:srgbClr val="3F3F3F"/>
              </a:buClr>
              <a:buSzPts val="3500"/>
              <a:buFont typeface="Bookman Old Style"/>
              <a:buNone/>
            </a:pPr>
            <a:r>
              <a:rPr lang="en" sz="3300" dirty="0"/>
              <a:t>Justification of </a:t>
            </a:r>
            <a:r>
              <a:rPr lang="en" sz="3300" dirty="0" smtClean="0"/>
              <a:t>Design Choices</a:t>
            </a:r>
            <a:br>
              <a:rPr lang="en" sz="3300" dirty="0" smtClean="0"/>
            </a:br>
            <a:r>
              <a:rPr lang="en" sz="2000" dirty="0" smtClean="0"/>
              <a:t>World Map</a:t>
            </a:r>
            <a:endParaRPr sz="2000" dirty="0"/>
          </a:p>
        </p:txBody>
      </p:sp>
      <p:sp>
        <p:nvSpPr>
          <p:cNvPr id="238" name="Google Shape;238;p38"/>
          <p:cNvSpPr txBox="1">
            <a:spLocks noGrp="1"/>
          </p:cNvSpPr>
          <p:nvPr>
            <p:ph type="body" idx="1"/>
          </p:nvPr>
        </p:nvSpPr>
        <p:spPr>
          <a:xfrm>
            <a:off x="822960" y="1581151"/>
            <a:ext cx="7543800" cy="2820668"/>
          </a:xfrm>
          <a:prstGeom prst="rect">
            <a:avLst/>
          </a:prstGeom>
          <a:noFill/>
          <a:ln>
            <a:noFill/>
          </a:ln>
        </p:spPr>
        <p:txBody>
          <a:bodyPr spcFirstLastPara="1" wrap="square" lIns="0" tIns="34275" rIns="0" bIns="34275" anchor="t" anchorCtr="0">
            <a:normAutofit/>
          </a:bodyPr>
          <a:lstStyle/>
          <a:p>
            <a:pPr marL="171450" indent="-171450">
              <a:lnSpc>
                <a:spcPct val="150000"/>
              </a:lnSpc>
              <a:spcBef>
                <a:spcPts val="0"/>
              </a:spcBef>
              <a:buClr>
                <a:schemeClr val="dk1"/>
              </a:buClr>
              <a:buFont typeface="Arial" panose="020B0604020202020204" pitchFamily="34" charset="0"/>
              <a:buChar char="•"/>
            </a:pPr>
            <a:r>
              <a:rPr lang="en" sz="1100" dirty="0" smtClean="0">
                <a:solidFill>
                  <a:schemeClr val="dk1"/>
                </a:solidFill>
                <a:latin typeface="Libre Franklin" panose="020B0604020202020204" charset="0"/>
                <a:ea typeface="Arial"/>
                <a:cs typeface="Arial"/>
                <a:sym typeface="Arial"/>
              </a:rPr>
              <a:t>Maps </a:t>
            </a:r>
            <a:r>
              <a:rPr lang="en" sz="1100" dirty="0">
                <a:solidFill>
                  <a:schemeClr val="dk1"/>
                </a:solidFill>
                <a:latin typeface="Libre Franklin" panose="020B0604020202020204" charset="0"/>
                <a:ea typeface="Arial"/>
                <a:cs typeface="Arial"/>
                <a:sym typeface="Arial"/>
              </a:rPr>
              <a:t>portray the information in a better manner for each country on the </a:t>
            </a:r>
            <a:r>
              <a:rPr lang="en" sz="1100" dirty="0" smtClean="0">
                <a:solidFill>
                  <a:schemeClr val="dk1"/>
                </a:solidFill>
                <a:latin typeface="Libre Franklin" panose="020B0604020202020204" charset="0"/>
                <a:ea typeface="Arial"/>
                <a:cs typeface="Arial"/>
                <a:sym typeface="Arial"/>
              </a:rPr>
              <a:t>globe. </a:t>
            </a:r>
            <a:endParaRPr sz="1100" dirty="0">
              <a:solidFill>
                <a:schemeClr val="dk1"/>
              </a:solidFill>
              <a:latin typeface="Libre Franklin" panose="020B0604020202020204" charset="0"/>
              <a:ea typeface="Arial"/>
              <a:cs typeface="Arial"/>
              <a:sym typeface="Arial"/>
            </a:endParaRPr>
          </a:p>
          <a:p>
            <a:pPr marL="146050" lvl="0" indent="-171450" algn="l" rtl="0">
              <a:lnSpc>
                <a:spcPct val="150000"/>
              </a:lnSpc>
              <a:spcBef>
                <a:spcPts val="0"/>
              </a:spcBef>
              <a:spcAft>
                <a:spcPts val="0"/>
              </a:spcAft>
              <a:buClr>
                <a:schemeClr val="dk1"/>
              </a:buClr>
              <a:buSzPts val="1400"/>
              <a:buFont typeface="Arial" panose="020B0604020202020204" pitchFamily="34" charset="0"/>
              <a:buChar char="•"/>
            </a:pPr>
            <a:r>
              <a:rPr lang="en" sz="1100" dirty="0">
                <a:solidFill>
                  <a:schemeClr val="dk1"/>
                </a:solidFill>
                <a:latin typeface="Libre Franklin" panose="020B0604020202020204" charset="0"/>
                <a:ea typeface="Arial"/>
                <a:cs typeface="Arial"/>
                <a:sym typeface="Arial"/>
              </a:rPr>
              <a:t>Maps have a greater ability to more easily portray the distribution of an entity's presence across the city, state, or country. </a:t>
            </a:r>
            <a:endParaRPr sz="1100" dirty="0">
              <a:solidFill>
                <a:schemeClr val="dk1"/>
              </a:solidFill>
              <a:latin typeface="Libre Franklin" panose="020B0604020202020204" charset="0"/>
              <a:ea typeface="Arial"/>
              <a:cs typeface="Arial"/>
              <a:sym typeface="Arial"/>
            </a:endParaRPr>
          </a:p>
          <a:p>
            <a:pPr marL="146050" lvl="0" indent="-171450" algn="l" rtl="0">
              <a:lnSpc>
                <a:spcPct val="150000"/>
              </a:lnSpc>
              <a:spcBef>
                <a:spcPts val="0"/>
              </a:spcBef>
              <a:spcAft>
                <a:spcPts val="0"/>
              </a:spcAft>
              <a:buClr>
                <a:schemeClr val="dk1"/>
              </a:buClr>
              <a:buSzPts val="1400"/>
              <a:buFont typeface="Arial" panose="020B0604020202020204" pitchFamily="34" charset="0"/>
              <a:buChar char="•"/>
            </a:pPr>
            <a:r>
              <a:rPr lang="en" sz="1100" dirty="0">
                <a:solidFill>
                  <a:schemeClr val="dk1"/>
                </a:solidFill>
                <a:latin typeface="Libre Franklin" panose="020B0604020202020204" charset="0"/>
                <a:ea typeface="Arial"/>
                <a:cs typeface="Arial"/>
                <a:sym typeface="Arial"/>
              </a:rPr>
              <a:t>They have the ability to compare the activity across several locations at a glance. </a:t>
            </a:r>
            <a:endParaRPr sz="1100" dirty="0">
              <a:solidFill>
                <a:schemeClr val="dk1"/>
              </a:solidFill>
              <a:latin typeface="Libre Franklin" panose="020B0604020202020204" charset="0"/>
              <a:ea typeface="Arial"/>
              <a:cs typeface="Arial"/>
              <a:sym typeface="Arial"/>
            </a:endParaRPr>
          </a:p>
          <a:p>
            <a:pPr marL="146050" lvl="0" indent="-171450" algn="l" rtl="0">
              <a:lnSpc>
                <a:spcPct val="150000"/>
              </a:lnSpc>
              <a:spcBef>
                <a:spcPts val="0"/>
              </a:spcBef>
              <a:spcAft>
                <a:spcPts val="0"/>
              </a:spcAft>
              <a:buClr>
                <a:schemeClr val="dk1"/>
              </a:buClr>
              <a:buSzPts val="1400"/>
              <a:buFont typeface="Arial" panose="020B0604020202020204" pitchFamily="34" charset="0"/>
              <a:buChar char="•"/>
            </a:pPr>
            <a:r>
              <a:rPr lang="en" sz="1100" dirty="0">
                <a:solidFill>
                  <a:schemeClr val="dk1"/>
                </a:solidFill>
                <a:latin typeface="Libre Franklin" panose="020B0604020202020204" charset="0"/>
                <a:ea typeface="Arial"/>
                <a:cs typeface="Arial"/>
                <a:sym typeface="Arial"/>
              </a:rPr>
              <a:t>Maps lead to more intuitive decision making and contextualized your data in the real world. </a:t>
            </a:r>
            <a:endParaRPr sz="1100" dirty="0">
              <a:solidFill>
                <a:schemeClr val="dk1"/>
              </a:solidFill>
              <a:latin typeface="Libre Franklin" panose="020B0604020202020204" charset="0"/>
              <a:ea typeface="Arial"/>
              <a:cs typeface="Arial"/>
              <a:sym typeface="Arial"/>
            </a:endParaRPr>
          </a:p>
          <a:p>
            <a:pPr marL="63500" lvl="0" indent="0" algn="l" rtl="0">
              <a:lnSpc>
                <a:spcPct val="110000"/>
              </a:lnSpc>
              <a:spcBef>
                <a:spcPts val="0"/>
              </a:spcBef>
              <a:spcAft>
                <a:spcPts val="0"/>
              </a:spcAft>
              <a:buNone/>
            </a:pPr>
            <a:endParaRPr sz="1100" dirty="0">
              <a:solidFill>
                <a:schemeClr val="dk1"/>
              </a:solidFill>
              <a:latin typeface="Libre Franklin" panose="020B0604020202020204" charset="0"/>
            </a:endParaRPr>
          </a:p>
          <a:p>
            <a:pPr marL="63500" lvl="0" indent="0" algn="l" rtl="0">
              <a:lnSpc>
                <a:spcPct val="110000"/>
              </a:lnSpc>
              <a:spcBef>
                <a:spcPts val="1100"/>
              </a:spcBef>
              <a:spcAft>
                <a:spcPts val="0"/>
              </a:spcAft>
              <a:buSzPts val="1400"/>
              <a:buNone/>
            </a:pPr>
            <a:endParaRPr sz="1100" dirty="0">
              <a:solidFill>
                <a:schemeClr val="dk1"/>
              </a:solidFill>
              <a:latin typeface="Libre Franklin" panose="020B0604020202020204" charset="0"/>
            </a:endParaRPr>
          </a:p>
        </p:txBody>
      </p:sp>
      <p:sp>
        <p:nvSpPr>
          <p:cNvPr id="239" name="Google Shape;239;p38"/>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14</a:t>
            </a:fld>
            <a:endParaRPr dirty="0"/>
          </a:p>
        </p:txBody>
      </p:sp>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2900218" y="2892719"/>
            <a:ext cx="3389284" cy="185477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7"/>
          <p:cNvSpPr txBox="1">
            <a:spLocks noGrp="1"/>
          </p:cNvSpPr>
          <p:nvPr>
            <p:ph type="title"/>
          </p:nvPr>
        </p:nvSpPr>
        <p:spPr>
          <a:xfrm>
            <a:off x="800110" y="203627"/>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500"/>
              <a:buFont typeface="Bookman Old Style"/>
              <a:buNone/>
            </a:pPr>
            <a:r>
              <a:rPr lang="en" sz="3300" dirty="0"/>
              <a:t>Justification of </a:t>
            </a:r>
            <a:r>
              <a:rPr lang="en" sz="3300" dirty="0" smtClean="0"/>
              <a:t>Design Choices</a:t>
            </a:r>
            <a:br>
              <a:rPr lang="en" sz="3300" dirty="0" smtClean="0"/>
            </a:br>
            <a:r>
              <a:rPr lang="en" sz="1800" dirty="0" smtClean="0"/>
              <a:t>Racing Bar Chart </a:t>
            </a:r>
            <a:endParaRPr sz="1800" dirty="0"/>
          </a:p>
        </p:txBody>
      </p:sp>
      <p:sp>
        <p:nvSpPr>
          <p:cNvPr id="231" name="Google Shape;231;p37"/>
          <p:cNvSpPr txBox="1">
            <a:spLocks noGrp="1"/>
          </p:cNvSpPr>
          <p:nvPr>
            <p:ph type="body" idx="1"/>
          </p:nvPr>
        </p:nvSpPr>
        <p:spPr>
          <a:xfrm>
            <a:off x="853110" y="1490750"/>
            <a:ext cx="7543800" cy="3344377"/>
          </a:xfrm>
          <a:prstGeom prst="rect">
            <a:avLst/>
          </a:prstGeom>
          <a:noFill/>
          <a:ln>
            <a:noFill/>
          </a:ln>
        </p:spPr>
        <p:txBody>
          <a:bodyPr spcFirstLastPara="1" wrap="square" lIns="0" tIns="34275" rIns="0" bIns="34275" anchor="t" anchorCtr="0">
            <a:noAutofit/>
          </a:bodyPr>
          <a:lstStyle/>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 sz="1100" dirty="0" smtClean="0">
                <a:solidFill>
                  <a:schemeClr val="dk1"/>
                </a:solidFill>
                <a:latin typeface="Libre Franklin" panose="020B0604020202020204" charset="0"/>
                <a:ea typeface="Arial"/>
                <a:cs typeface="Arial"/>
                <a:sym typeface="Arial"/>
              </a:rPr>
              <a:t>Easy </a:t>
            </a:r>
            <a:r>
              <a:rPr lang="en" sz="1100" dirty="0">
                <a:solidFill>
                  <a:schemeClr val="dk1"/>
                </a:solidFill>
                <a:latin typeface="Libre Franklin" panose="020B0604020202020204" charset="0"/>
                <a:ea typeface="Arial"/>
                <a:cs typeface="Arial"/>
                <a:sym typeface="Arial"/>
              </a:rPr>
              <a:t>to </a:t>
            </a:r>
            <a:r>
              <a:rPr lang="en" sz="1100" dirty="0" smtClean="0">
                <a:solidFill>
                  <a:schemeClr val="dk1"/>
                </a:solidFill>
                <a:latin typeface="Libre Franklin" panose="020B0604020202020204" charset="0"/>
                <a:ea typeface="Arial"/>
                <a:cs typeface="Arial"/>
                <a:sym typeface="Arial"/>
              </a:rPr>
              <a:t>read, they </a:t>
            </a:r>
            <a:r>
              <a:rPr lang="en" sz="1100" dirty="0">
                <a:solidFill>
                  <a:schemeClr val="dk1"/>
                </a:solidFill>
                <a:latin typeface="Libre Franklin" panose="020B0604020202020204" charset="0"/>
                <a:ea typeface="Arial"/>
                <a:cs typeface="Arial"/>
                <a:sym typeface="Arial"/>
              </a:rPr>
              <a:t>provide a clear visual </a:t>
            </a:r>
            <a:r>
              <a:rPr lang="en" sz="1100" dirty="0" smtClean="0">
                <a:solidFill>
                  <a:schemeClr val="dk1"/>
                </a:solidFill>
                <a:latin typeface="Libre Franklin" panose="020B0604020202020204" charset="0"/>
                <a:ea typeface="Arial"/>
                <a:cs typeface="Arial"/>
                <a:sym typeface="Arial"/>
              </a:rPr>
              <a:t>impression.</a:t>
            </a:r>
            <a:endParaRPr lang="en" sz="1100" dirty="0">
              <a:solidFill>
                <a:schemeClr val="dk1"/>
              </a:solidFill>
              <a:latin typeface="Libre Franklin" panose="020B0604020202020204" charset="0"/>
              <a:ea typeface="Arial"/>
              <a:cs typeface="Arial"/>
              <a:sym typeface="Arial"/>
            </a:endParaRPr>
          </a:p>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 sz="1100" dirty="0" smtClean="0">
                <a:solidFill>
                  <a:schemeClr val="dk1"/>
                </a:solidFill>
                <a:latin typeface="Libre Franklin" panose="020B0604020202020204" charset="0"/>
                <a:ea typeface="Arial"/>
                <a:cs typeface="Arial"/>
                <a:sym typeface="Arial"/>
              </a:rPr>
              <a:t>They </a:t>
            </a:r>
            <a:r>
              <a:rPr lang="en" sz="1100" dirty="0">
                <a:solidFill>
                  <a:schemeClr val="dk1"/>
                </a:solidFill>
                <a:latin typeface="Libre Franklin" panose="020B0604020202020204" charset="0"/>
                <a:ea typeface="Arial"/>
                <a:cs typeface="Arial"/>
                <a:sym typeface="Arial"/>
              </a:rPr>
              <a:t>allow ease in comparison interpretation. </a:t>
            </a:r>
            <a:endParaRPr lang="en" sz="1100" dirty="0" smtClean="0">
              <a:solidFill>
                <a:schemeClr val="dk1"/>
              </a:solidFill>
              <a:latin typeface="Libre Franklin" panose="020B0604020202020204" charset="0"/>
              <a:ea typeface="Arial"/>
              <a:cs typeface="Arial"/>
              <a:sym typeface="Arial"/>
            </a:endParaRPr>
          </a:p>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 sz="1100" dirty="0" smtClean="0">
                <a:solidFill>
                  <a:schemeClr val="dk1"/>
                </a:solidFill>
                <a:latin typeface="Libre Franklin" panose="020B0604020202020204" charset="0"/>
                <a:ea typeface="Arial"/>
                <a:cs typeface="Arial"/>
                <a:sym typeface="Arial"/>
              </a:rPr>
              <a:t>The racing animations keeps the user’s interest while showing change over time (in this case years).</a:t>
            </a:r>
            <a:endParaRPr lang="en" sz="1100" dirty="0">
              <a:solidFill>
                <a:schemeClr val="dk1"/>
              </a:solidFill>
              <a:latin typeface="Libre Franklin" panose="020B0604020202020204" charset="0"/>
              <a:ea typeface="Arial"/>
              <a:cs typeface="Arial"/>
              <a:sym typeface="Arial"/>
            </a:endParaRPr>
          </a:p>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 sz="1100" dirty="0" smtClean="0">
                <a:solidFill>
                  <a:schemeClr val="dk1"/>
                </a:solidFill>
                <a:latin typeface="Libre Franklin" panose="020B0604020202020204" charset="0"/>
                <a:ea typeface="Arial"/>
                <a:cs typeface="Arial"/>
                <a:sym typeface="Arial"/>
              </a:rPr>
              <a:t>Bar </a:t>
            </a:r>
            <a:r>
              <a:rPr lang="en" sz="1100" dirty="0">
                <a:solidFill>
                  <a:schemeClr val="dk1"/>
                </a:solidFill>
                <a:latin typeface="Libre Franklin" panose="020B0604020202020204" charset="0"/>
                <a:ea typeface="Arial"/>
                <a:cs typeface="Arial"/>
                <a:sym typeface="Arial"/>
              </a:rPr>
              <a:t>charts have been in widespread use all over from textbooks to daily papers, most groups of onlookers understand how to study a bar chart and can get a handle on the data the chart passes </a:t>
            </a:r>
            <a:r>
              <a:rPr lang="en" sz="1100" dirty="0" smtClean="0">
                <a:solidFill>
                  <a:schemeClr val="dk1"/>
                </a:solidFill>
                <a:latin typeface="Libre Franklin" panose="020B0604020202020204" charset="0"/>
                <a:ea typeface="Arial"/>
                <a:cs typeface="Arial"/>
                <a:sym typeface="Arial"/>
              </a:rPr>
              <a:t>on.</a:t>
            </a:r>
            <a:endParaRPr lang="en" sz="1100" dirty="0">
              <a:solidFill>
                <a:schemeClr val="dk1"/>
              </a:solidFill>
              <a:latin typeface="Libre Franklin" panose="020B0604020202020204" charset="0"/>
              <a:ea typeface="Arial"/>
              <a:cs typeface="Arial"/>
              <a:sym typeface="Arial"/>
            </a:endParaRPr>
          </a:p>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 sz="1100" dirty="0" smtClean="0">
                <a:solidFill>
                  <a:schemeClr val="dk1"/>
                </a:solidFill>
                <a:latin typeface="Libre Franklin" panose="020B0604020202020204" charset="0"/>
                <a:ea typeface="Arial"/>
                <a:cs typeface="Arial"/>
                <a:sym typeface="Arial"/>
              </a:rPr>
              <a:t> </a:t>
            </a:r>
            <a:r>
              <a:rPr lang="en" sz="1100" dirty="0">
                <a:solidFill>
                  <a:schemeClr val="dk1"/>
                </a:solidFill>
                <a:latin typeface="Libre Franklin" panose="020B0604020202020204" charset="0"/>
                <a:ea typeface="Arial"/>
                <a:cs typeface="Arial"/>
                <a:sym typeface="Arial"/>
              </a:rPr>
              <a:t>It shows each data category in a frequency distribution and displays relative numbers or proportions of multiple categories. </a:t>
            </a:r>
          </a:p>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 sz="1100" dirty="0" smtClean="0">
                <a:solidFill>
                  <a:schemeClr val="dk1"/>
                </a:solidFill>
                <a:latin typeface="Libre Franklin" panose="020B0604020202020204" charset="0"/>
                <a:ea typeface="Arial"/>
                <a:cs typeface="Arial"/>
                <a:sym typeface="Arial"/>
              </a:rPr>
              <a:t>It </a:t>
            </a:r>
            <a:r>
              <a:rPr lang="en" sz="1100" dirty="0">
                <a:solidFill>
                  <a:schemeClr val="dk1"/>
                </a:solidFill>
                <a:latin typeface="Libre Franklin" panose="020B0604020202020204" charset="0"/>
                <a:ea typeface="Arial"/>
                <a:cs typeface="Arial"/>
                <a:sym typeface="Arial"/>
              </a:rPr>
              <a:t>summarizes a large dataset in visual form.</a:t>
            </a:r>
            <a:endParaRPr sz="1100" dirty="0">
              <a:solidFill>
                <a:schemeClr val="dk1"/>
              </a:solidFill>
              <a:latin typeface="Libre Franklin" panose="020B0604020202020204" charset="0"/>
              <a:ea typeface="Arial"/>
              <a:cs typeface="Arial"/>
              <a:sym typeface="Arial"/>
            </a:endParaRPr>
          </a:p>
        </p:txBody>
      </p:sp>
      <p:sp>
        <p:nvSpPr>
          <p:cNvPr id="232" name="Google Shape;232;p37"/>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15</a:t>
            </a:fld>
            <a:endParaRPr dirty="0"/>
          </a:p>
        </p:txBody>
      </p:sp>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7760368" y="175263"/>
            <a:ext cx="1167084" cy="112333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261"/>
        <p:cNvGrpSpPr/>
        <p:nvPr/>
      </p:nvGrpSpPr>
      <p:grpSpPr>
        <a:xfrm>
          <a:off x="0" y="0"/>
          <a:ext cx="0" cy="0"/>
          <a:chOff x="0" y="0"/>
          <a:chExt cx="0" cy="0"/>
        </a:xfrm>
      </p:grpSpPr>
      <p:pic>
        <p:nvPicPr>
          <p:cNvPr id="262" name="Google Shape;262;p42"/>
          <p:cNvPicPr preferRelativeResize="0"/>
          <p:nvPr/>
        </p:nvPicPr>
        <p:blipFill>
          <a:blip r:embed="rId3">
            <a:alphaModFix/>
          </a:blip>
          <a:stretch>
            <a:fillRect/>
          </a:stretch>
        </p:blipFill>
        <p:spPr>
          <a:xfrm>
            <a:off x="709863" y="8548"/>
            <a:ext cx="7724274" cy="5126404"/>
          </a:xfrm>
          <a:prstGeom prst="rect">
            <a:avLst/>
          </a:prstGeom>
          <a:noFill/>
          <a:ln>
            <a:noFill/>
          </a:ln>
        </p:spPr>
      </p:pic>
      <p:sp>
        <p:nvSpPr>
          <p:cNvPr id="263" name="Google Shape;263;p42"/>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16</a:t>
            </a:fld>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7"/>
          <p:cNvSpPr txBox="1">
            <a:spLocks noGrp="1"/>
          </p:cNvSpPr>
          <p:nvPr>
            <p:ph type="title"/>
          </p:nvPr>
        </p:nvSpPr>
        <p:spPr>
          <a:xfrm>
            <a:off x="800110" y="203627"/>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500"/>
              <a:buFont typeface="Bookman Old Style"/>
              <a:buNone/>
            </a:pPr>
            <a:r>
              <a:rPr lang="en" sz="3300" dirty="0" smtClean="0"/>
              <a:t>Results</a:t>
            </a:r>
            <a:br>
              <a:rPr lang="en" sz="3300" dirty="0" smtClean="0"/>
            </a:br>
            <a:r>
              <a:rPr lang="en" sz="1800" dirty="0" smtClean="0"/>
              <a:t>Arms Imports </a:t>
            </a:r>
            <a:endParaRPr sz="1800" dirty="0"/>
          </a:p>
        </p:txBody>
      </p:sp>
      <p:sp>
        <p:nvSpPr>
          <p:cNvPr id="231" name="Google Shape;231;p37"/>
          <p:cNvSpPr txBox="1">
            <a:spLocks noGrp="1"/>
          </p:cNvSpPr>
          <p:nvPr>
            <p:ph type="body" idx="1"/>
          </p:nvPr>
        </p:nvSpPr>
        <p:spPr>
          <a:xfrm>
            <a:off x="853110" y="1490750"/>
            <a:ext cx="2525090" cy="2132927"/>
          </a:xfrm>
          <a:prstGeom prst="rect">
            <a:avLst/>
          </a:prstGeom>
          <a:noFill/>
          <a:ln>
            <a:noFill/>
          </a:ln>
        </p:spPr>
        <p:txBody>
          <a:bodyPr spcFirstLastPara="1" wrap="square" lIns="0" tIns="34275" rIns="0" bIns="34275" anchor="t" anchorCtr="0">
            <a:noAutofit/>
          </a:bodyPr>
          <a:lstStyle/>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US" sz="1300" b="1" dirty="0" smtClean="0">
                <a:solidFill>
                  <a:schemeClr val="accent1"/>
                </a:solidFill>
                <a:latin typeface="Libre Franklin" panose="020B0604020202020204" charset="0"/>
                <a:ea typeface="Arial"/>
                <a:cs typeface="Arial"/>
                <a:sym typeface="Arial"/>
              </a:rPr>
              <a:t>1990</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India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Japan</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Saudi Arabia</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 </a:t>
            </a:r>
            <a:r>
              <a:rPr lang="en-US" sz="1100" dirty="0" smtClean="0">
                <a:solidFill>
                  <a:schemeClr val="dk1"/>
                </a:solidFill>
                <a:latin typeface="Libre Franklin" panose="020B0604020202020204" charset="0"/>
                <a:ea typeface="Arial"/>
                <a:cs typeface="Arial"/>
                <a:sym typeface="Arial"/>
              </a:rPr>
              <a:t>14</a:t>
            </a:r>
            <a:r>
              <a:rPr lang="en-US" sz="1100" baseline="30000" dirty="0" smtClean="0">
                <a:solidFill>
                  <a:schemeClr val="dk1"/>
                </a:solidFill>
                <a:latin typeface="Libre Franklin" panose="020B0604020202020204" charset="0"/>
                <a:ea typeface="Arial"/>
                <a:cs typeface="Arial"/>
                <a:sym typeface="Arial"/>
              </a:rPr>
              <a:t>th</a:t>
            </a:r>
            <a:r>
              <a:rPr lang="en-US" sz="1100" dirty="0" smtClean="0">
                <a:solidFill>
                  <a:schemeClr val="dk1"/>
                </a:solidFill>
                <a:latin typeface="Libre Franklin" panose="020B0604020202020204" charset="0"/>
                <a:ea typeface="Arial"/>
                <a:cs typeface="Arial"/>
                <a:sym typeface="Arial"/>
              </a:rPr>
              <a:t> </a:t>
            </a:r>
            <a:endParaRPr sz="1100" dirty="0">
              <a:solidFill>
                <a:schemeClr val="dk1"/>
              </a:solidFill>
              <a:latin typeface="Libre Franklin" panose="020B0604020202020204" charset="0"/>
              <a:ea typeface="Arial"/>
              <a:cs typeface="Arial"/>
              <a:sym typeface="Arial"/>
            </a:endParaRPr>
          </a:p>
        </p:txBody>
      </p:sp>
      <p:sp>
        <p:nvSpPr>
          <p:cNvPr id="232" name="Google Shape;232;p37"/>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17</a:t>
            </a:fld>
            <a:endParaRPr/>
          </a:p>
        </p:txBody>
      </p:sp>
      <p:sp>
        <p:nvSpPr>
          <p:cNvPr id="6" name="Google Shape;231;p37"/>
          <p:cNvSpPr txBox="1">
            <a:spLocks/>
          </p:cNvSpPr>
          <p:nvPr/>
        </p:nvSpPr>
        <p:spPr>
          <a:xfrm>
            <a:off x="3378200" y="1490750"/>
            <a:ext cx="2476500" cy="2132927"/>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5">
                    <a:lumMod val="75000"/>
                  </a:schemeClr>
                </a:solidFill>
                <a:latin typeface="Libre Franklin" panose="020B0604020202020204" charset="0"/>
                <a:ea typeface="Arial"/>
                <a:cs typeface="Arial"/>
                <a:sym typeface="Arial"/>
              </a:rPr>
              <a:t>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Saudi Arabia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India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Qatar</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 </a:t>
            </a:r>
            <a:r>
              <a:rPr lang="en-US" sz="1100" dirty="0" smtClean="0">
                <a:solidFill>
                  <a:schemeClr val="dk1"/>
                </a:solidFill>
                <a:latin typeface="Libre Franklin" panose="020B0604020202020204" charset="0"/>
                <a:ea typeface="Arial"/>
                <a:cs typeface="Arial"/>
                <a:sym typeface="Arial"/>
              </a:rPr>
              <a:t>15</a:t>
            </a:r>
            <a:r>
              <a:rPr lang="en-US" sz="1100" baseline="30000" dirty="0" smtClean="0">
                <a:solidFill>
                  <a:schemeClr val="dk1"/>
                </a:solidFill>
                <a:latin typeface="Libre Franklin" panose="020B0604020202020204" charset="0"/>
                <a:ea typeface="Arial"/>
                <a:cs typeface="Arial"/>
                <a:sym typeface="Arial"/>
              </a:rPr>
              <a:t>th</a:t>
            </a:r>
            <a:r>
              <a:rPr lang="en-US" sz="1100" dirty="0" smtClean="0">
                <a:solidFill>
                  <a:schemeClr val="dk1"/>
                </a:solidFill>
                <a:latin typeface="Libre Franklin" panose="020B0604020202020204" charset="0"/>
                <a:ea typeface="Arial"/>
                <a:cs typeface="Arial"/>
                <a:sym typeface="Arial"/>
              </a:rPr>
              <a:t> </a:t>
            </a:r>
            <a:endParaRPr lang="en-US" sz="1100" dirty="0">
              <a:solidFill>
                <a:schemeClr val="dk1"/>
              </a:solidFill>
              <a:latin typeface="Libre Franklin" panose="020B0604020202020204" charset="0"/>
              <a:ea typeface="Arial"/>
              <a:cs typeface="Arial"/>
              <a:sym typeface="Arial"/>
            </a:endParaRPr>
          </a:p>
        </p:txBody>
      </p:sp>
      <p:sp>
        <p:nvSpPr>
          <p:cNvPr id="7" name="Google Shape;231;p37"/>
          <p:cNvSpPr txBox="1">
            <a:spLocks/>
          </p:cNvSpPr>
          <p:nvPr/>
        </p:nvSpPr>
        <p:spPr>
          <a:xfrm>
            <a:off x="5588000" y="1490750"/>
            <a:ext cx="2476500" cy="2132927"/>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a:sym typeface="Arial"/>
              </a:rPr>
              <a:t>South Asia (2019)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India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Bangladesh</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Pakistan</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Lowest - </a:t>
            </a:r>
            <a:r>
              <a:rPr lang="en-US" sz="1100" dirty="0" smtClean="0">
                <a:solidFill>
                  <a:schemeClr val="dk1"/>
                </a:solidFill>
                <a:latin typeface="Libre Franklin" panose="020B0604020202020204" charset="0"/>
                <a:ea typeface="Arial"/>
                <a:cs typeface="Arial"/>
                <a:sym typeface="Arial"/>
              </a:rPr>
              <a:t>Cambodia </a:t>
            </a:r>
            <a:endParaRPr lang="en-US" sz="1100" dirty="0">
              <a:solidFill>
                <a:schemeClr val="dk1"/>
              </a:solidFill>
              <a:latin typeface="Libre Franklin" panose="020B0604020202020204" charset="0"/>
              <a:ea typeface="Arial"/>
              <a:cs typeface="Arial"/>
              <a:sym typeface="Arial"/>
            </a:endParaRPr>
          </a:p>
        </p:txBody>
      </p:sp>
      <p:sp>
        <p:nvSpPr>
          <p:cNvPr id="2" name="TextBox 1"/>
          <p:cNvSpPr txBox="1"/>
          <p:nvPr/>
        </p:nvSpPr>
        <p:spPr>
          <a:xfrm>
            <a:off x="853110" y="3822700"/>
            <a:ext cx="7490800" cy="261610"/>
          </a:xfrm>
          <a:prstGeom prst="rect">
            <a:avLst/>
          </a:prstGeom>
          <a:noFill/>
        </p:spPr>
        <p:txBody>
          <a:bodyPr wrap="square" rtlCol="0">
            <a:spAutoFit/>
          </a:bodyPr>
          <a:lstStyle/>
          <a:p>
            <a:r>
              <a:rPr lang="en-US" sz="1100" b="1" dirty="0" smtClean="0">
                <a:latin typeface="Libre Franklin" panose="020B0604020202020204" charset="0"/>
              </a:rPr>
              <a:t>Insight</a:t>
            </a:r>
            <a:r>
              <a:rPr lang="en-US" sz="1100" dirty="0" smtClean="0">
                <a:latin typeface="Libre Franklin" panose="020B0604020202020204" charset="0"/>
              </a:rPr>
              <a:t>: Countries with more arm imports are those with warzones/ conflict zones and have more crime rate.</a:t>
            </a:r>
            <a:endParaRPr lang="en-US" sz="1100" dirty="0">
              <a:latin typeface="Libre Franklin" panose="020B0604020202020204" charset="0"/>
            </a:endParaRPr>
          </a:p>
        </p:txBody>
      </p:sp>
    </p:spTree>
    <p:extLst>
      <p:ext uri="{BB962C8B-B14F-4D97-AF65-F5344CB8AC3E}">
        <p14:creationId xmlns:p14="http://schemas.microsoft.com/office/powerpoint/2010/main" val="1910879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243"/>
        <p:cNvGrpSpPr/>
        <p:nvPr/>
      </p:nvGrpSpPr>
      <p:grpSpPr>
        <a:xfrm>
          <a:off x="0" y="0"/>
          <a:ext cx="0" cy="0"/>
          <a:chOff x="0" y="0"/>
          <a:chExt cx="0" cy="0"/>
        </a:xfrm>
      </p:grpSpPr>
      <p:pic>
        <p:nvPicPr>
          <p:cNvPr id="244" name="Google Shape;244;p39"/>
          <p:cNvPicPr preferRelativeResize="0"/>
          <p:nvPr/>
        </p:nvPicPr>
        <p:blipFill>
          <a:blip r:embed="rId3">
            <a:alphaModFix/>
          </a:blip>
          <a:stretch>
            <a:fillRect/>
          </a:stretch>
        </p:blipFill>
        <p:spPr>
          <a:xfrm>
            <a:off x="709863" y="-47402"/>
            <a:ext cx="7724274" cy="5238304"/>
          </a:xfrm>
          <a:prstGeom prst="rect">
            <a:avLst/>
          </a:prstGeom>
          <a:noFill/>
          <a:ln>
            <a:noFill/>
          </a:ln>
        </p:spPr>
      </p:pic>
      <p:sp>
        <p:nvSpPr>
          <p:cNvPr id="245" name="Google Shape;245;p39"/>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7"/>
          <p:cNvSpPr txBox="1">
            <a:spLocks noGrp="1"/>
          </p:cNvSpPr>
          <p:nvPr>
            <p:ph type="title"/>
          </p:nvPr>
        </p:nvSpPr>
        <p:spPr>
          <a:xfrm>
            <a:off x="800110" y="203627"/>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500"/>
              <a:buFont typeface="Bookman Old Style"/>
              <a:buNone/>
            </a:pPr>
            <a:r>
              <a:rPr lang="en" sz="3300" dirty="0" smtClean="0"/>
              <a:t>Results</a:t>
            </a:r>
            <a:br>
              <a:rPr lang="en" sz="3300" dirty="0" smtClean="0"/>
            </a:br>
            <a:r>
              <a:rPr lang="en" sz="1800" dirty="0" smtClean="0"/>
              <a:t>Population Index</a:t>
            </a:r>
            <a:endParaRPr sz="1800" dirty="0"/>
          </a:p>
        </p:txBody>
      </p:sp>
      <p:sp>
        <p:nvSpPr>
          <p:cNvPr id="231" name="Google Shape;231;p37"/>
          <p:cNvSpPr txBox="1">
            <a:spLocks noGrp="1"/>
          </p:cNvSpPr>
          <p:nvPr>
            <p:ph type="body" idx="1"/>
          </p:nvPr>
        </p:nvSpPr>
        <p:spPr>
          <a:xfrm>
            <a:off x="853110" y="1490751"/>
            <a:ext cx="2525090" cy="2014450"/>
          </a:xfrm>
          <a:prstGeom prst="rect">
            <a:avLst/>
          </a:prstGeom>
          <a:noFill/>
          <a:ln>
            <a:noFill/>
          </a:ln>
        </p:spPr>
        <p:txBody>
          <a:bodyPr spcFirstLastPara="1" wrap="square" lIns="0" tIns="34275" rIns="0" bIns="34275" anchor="t" anchorCtr="0">
            <a:noAutofit/>
          </a:bodyPr>
          <a:lstStyle/>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US" sz="1300" b="1" dirty="0" smtClean="0">
                <a:solidFill>
                  <a:schemeClr val="accent1"/>
                </a:solidFill>
                <a:latin typeface="Libre Franklin" panose="020B0604020202020204" charset="0"/>
                <a:ea typeface="Arial"/>
                <a:cs typeface="Arial"/>
                <a:sym typeface="Arial"/>
              </a:rPr>
              <a:t>1990</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China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India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US</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a:t>
            </a:r>
            <a:r>
              <a:rPr lang="en-US" sz="1100" dirty="0" smtClean="0">
                <a:solidFill>
                  <a:schemeClr val="dk1"/>
                </a:solidFill>
                <a:latin typeface="Libre Franklin" panose="020B0604020202020204" charset="0"/>
                <a:ea typeface="Arial"/>
                <a:cs typeface="Arial"/>
                <a:sym typeface="Arial"/>
              </a:rPr>
              <a:t>– </a:t>
            </a:r>
            <a:r>
              <a:rPr lang="en-US" sz="1100" dirty="0">
                <a:solidFill>
                  <a:schemeClr val="dk1"/>
                </a:solidFill>
                <a:latin typeface="Libre Franklin" panose="020B0604020202020204" charset="0"/>
                <a:ea typeface="Arial"/>
                <a:cs typeface="Arial"/>
                <a:sym typeface="Arial"/>
              </a:rPr>
              <a:t>9</a:t>
            </a:r>
            <a:r>
              <a:rPr lang="en-US" sz="1100" baseline="30000" dirty="0" smtClean="0">
                <a:solidFill>
                  <a:schemeClr val="dk1"/>
                </a:solidFill>
                <a:latin typeface="Libre Franklin" panose="020B0604020202020204" charset="0"/>
                <a:ea typeface="Arial"/>
                <a:cs typeface="Arial"/>
                <a:sym typeface="Arial"/>
              </a:rPr>
              <a:t>th</a:t>
            </a:r>
            <a:r>
              <a:rPr lang="en-US" sz="1100" dirty="0" smtClean="0">
                <a:solidFill>
                  <a:schemeClr val="dk1"/>
                </a:solidFill>
                <a:latin typeface="Libre Franklin" panose="020B0604020202020204" charset="0"/>
                <a:ea typeface="Arial"/>
                <a:cs typeface="Arial"/>
                <a:sym typeface="Arial"/>
              </a:rPr>
              <a:t> </a:t>
            </a:r>
            <a:endParaRPr sz="1100" dirty="0">
              <a:solidFill>
                <a:schemeClr val="dk1"/>
              </a:solidFill>
              <a:latin typeface="Libre Franklin" panose="020B0604020202020204" charset="0"/>
              <a:ea typeface="Arial"/>
              <a:cs typeface="Arial"/>
              <a:sym typeface="Arial"/>
            </a:endParaRPr>
          </a:p>
        </p:txBody>
      </p:sp>
      <p:sp>
        <p:nvSpPr>
          <p:cNvPr id="232" name="Google Shape;232;p37"/>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19</a:t>
            </a:fld>
            <a:endParaRPr/>
          </a:p>
        </p:txBody>
      </p:sp>
      <p:sp>
        <p:nvSpPr>
          <p:cNvPr id="6" name="Google Shape;231;p37"/>
          <p:cNvSpPr txBox="1">
            <a:spLocks/>
          </p:cNvSpPr>
          <p:nvPr/>
        </p:nvSpPr>
        <p:spPr>
          <a:xfrm>
            <a:off x="3378200" y="1490750"/>
            <a:ext cx="2476500" cy="2014451"/>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5">
                    <a:lumMod val="75000"/>
                  </a:schemeClr>
                </a:solidFill>
                <a:latin typeface="Libre Franklin" panose="020B0604020202020204" charset="0"/>
                <a:ea typeface="Arial"/>
                <a:cs typeface="Arial"/>
                <a:sym typeface="Arial"/>
              </a:rPr>
              <a:t>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China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India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US</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a:t>
            </a:r>
            <a:r>
              <a:rPr lang="en-US" sz="1100" dirty="0" smtClean="0">
                <a:solidFill>
                  <a:schemeClr val="dk1"/>
                </a:solidFill>
                <a:latin typeface="Libre Franklin" panose="020B0604020202020204" charset="0"/>
                <a:ea typeface="Arial"/>
                <a:cs typeface="Arial"/>
                <a:sym typeface="Arial"/>
              </a:rPr>
              <a:t>– 6</a:t>
            </a:r>
            <a:r>
              <a:rPr lang="en-US" sz="1100" baseline="30000" dirty="0" smtClean="0">
                <a:solidFill>
                  <a:schemeClr val="dk1"/>
                </a:solidFill>
                <a:latin typeface="Libre Franklin" panose="020B0604020202020204" charset="0"/>
                <a:ea typeface="Arial"/>
                <a:cs typeface="Arial"/>
                <a:sym typeface="Arial"/>
              </a:rPr>
              <a:t>th</a:t>
            </a:r>
            <a:r>
              <a:rPr lang="en-US" sz="1100" dirty="0" smtClean="0">
                <a:solidFill>
                  <a:schemeClr val="dk1"/>
                </a:solidFill>
                <a:latin typeface="Libre Franklin" panose="020B0604020202020204" charset="0"/>
                <a:ea typeface="Arial"/>
                <a:cs typeface="Arial"/>
                <a:sym typeface="Arial"/>
              </a:rPr>
              <a:t> </a:t>
            </a:r>
            <a:endParaRPr lang="en-US" sz="1100" dirty="0">
              <a:solidFill>
                <a:schemeClr val="dk1"/>
              </a:solidFill>
              <a:latin typeface="Libre Franklin" panose="020B0604020202020204" charset="0"/>
              <a:ea typeface="Arial"/>
              <a:cs typeface="Arial"/>
              <a:sym typeface="Arial"/>
            </a:endParaRPr>
          </a:p>
        </p:txBody>
      </p:sp>
      <p:sp>
        <p:nvSpPr>
          <p:cNvPr id="7" name="Google Shape;231;p37"/>
          <p:cNvSpPr txBox="1">
            <a:spLocks/>
          </p:cNvSpPr>
          <p:nvPr/>
        </p:nvSpPr>
        <p:spPr>
          <a:xfrm>
            <a:off x="5588000" y="1490750"/>
            <a:ext cx="2476500" cy="2014451"/>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a:sym typeface="Arial"/>
              </a:rPr>
              <a:t>South Asia (2019)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India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Indonesia</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Pakistan</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Lowest </a:t>
            </a:r>
            <a:r>
              <a:rPr lang="en-US" sz="1100" dirty="0" smtClean="0">
                <a:solidFill>
                  <a:schemeClr val="dk1"/>
                </a:solidFill>
                <a:latin typeface="Libre Franklin" panose="020B0604020202020204" charset="0"/>
                <a:ea typeface="Arial"/>
                <a:cs typeface="Arial"/>
                <a:sym typeface="Arial"/>
              </a:rPr>
              <a:t>- Brunei </a:t>
            </a:r>
            <a:endParaRPr lang="en-US" sz="1100" dirty="0">
              <a:solidFill>
                <a:schemeClr val="dk1"/>
              </a:solidFill>
              <a:latin typeface="Libre Franklin" panose="020B0604020202020204" charset="0"/>
              <a:ea typeface="Arial"/>
              <a:cs typeface="Arial"/>
              <a:sym typeface="Arial"/>
            </a:endParaRPr>
          </a:p>
        </p:txBody>
      </p:sp>
      <p:sp>
        <p:nvSpPr>
          <p:cNvPr id="2" name="TextBox 1"/>
          <p:cNvSpPr txBox="1"/>
          <p:nvPr/>
        </p:nvSpPr>
        <p:spPr>
          <a:xfrm>
            <a:off x="800110" y="4051300"/>
            <a:ext cx="7543800" cy="430887"/>
          </a:xfrm>
          <a:prstGeom prst="rect">
            <a:avLst/>
          </a:prstGeom>
          <a:noFill/>
        </p:spPr>
        <p:txBody>
          <a:bodyPr wrap="square" rtlCol="0">
            <a:spAutoFit/>
          </a:bodyPr>
          <a:lstStyle/>
          <a:p>
            <a:r>
              <a:rPr lang="en-US" sz="1100" b="1" dirty="0" smtClean="0">
                <a:latin typeface="Libre Franklin" panose="020B0604020202020204" charset="0"/>
              </a:rPr>
              <a:t>Insight:</a:t>
            </a:r>
            <a:r>
              <a:rPr lang="en-US" sz="1100" dirty="0" smtClean="0">
                <a:latin typeface="Libre Franklin" panose="020B0604020202020204" charset="0"/>
              </a:rPr>
              <a:t> China, India, and US retained their positions. On the other hand Pakistan raised from 9</a:t>
            </a:r>
            <a:r>
              <a:rPr lang="en-US" sz="1100" baseline="30000" dirty="0" smtClean="0">
                <a:latin typeface="Libre Franklin" panose="020B0604020202020204" charset="0"/>
              </a:rPr>
              <a:t>th</a:t>
            </a:r>
            <a:r>
              <a:rPr lang="en-US" sz="1100" dirty="0" smtClean="0">
                <a:latin typeface="Libre Franklin" panose="020B0604020202020204" charset="0"/>
              </a:rPr>
              <a:t>  to 6</a:t>
            </a:r>
            <a:r>
              <a:rPr lang="en-US" sz="1100" baseline="30000" dirty="0" smtClean="0">
                <a:latin typeface="Libre Franklin" panose="020B0604020202020204" charset="0"/>
              </a:rPr>
              <a:t>th</a:t>
            </a:r>
            <a:r>
              <a:rPr lang="en-US" sz="1100" dirty="0" smtClean="0">
                <a:latin typeface="Libre Franklin" panose="020B0604020202020204" charset="0"/>
              </a:rPr>
              <a:t> position which is quite alarming.</a:t>
            </a:r>
            <a:endParaRPr lang="en-US" sz="1100" dirty="0">
              <a:latin typeface="Libre Franklin" panose="020B0604020202020204" charset="0"/>
            </a:endParaRPr>
          </a:p>
        </p:txBody>
      </p:sp>
    </p:spTree>
    <p:extLst>
      <p:ext uri="{BB962C8B-B14F-4D97-AF65-F5344CB8AC3E}">
        <p14:creationId xmlns:p14="http://schemas.microsoft.com/office/powerpoint/2010/main" val="364828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7"/>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300"/>
              <a:buFont typeface="Bookman Old Style"/>
              <a:buNone/>
            </a:pPr>
            <a:r>
              <a:rPr lang="en" sz="3300" dirty="0"/>
              <a:t>Data Introduction</a:t>
            </a:r>
            <a:endParaRPr sz="1100" dirty="0"/>
          </a:p>
        </p:txBody>
      </p:sp>
      <p:sp>
        <p:nvSpPr>
          <p:cNvPr id="160" name="Google Shape;160;p27"/>
          <p:cNvSpPr txBox="1">
            <a:spLocks noGrp="1"/>
          </p:cNvSpPr>
          <p:nvPr>
            <p:ph type="body" idx="1"/>
          </p:nvPr>
        </p:nvSpPr>
        <p:spPr>
          <a:xfrm>
            <a:off x="822960" y="1479551"/>
            <a:ext cx="7543800" cy="2820600"/>
          </a:xfrm>
          <a:prstGeom prst="rect">
            <a:avLst/>
          </a:prstGeom>
          <a:noFill/>
          <a:ln>
            <a:noFill/>
          </a:ln>
        </p:spPr>
        <p:txBody>
          <a:bodyPr spcFirstLastPara="1" wrap="square" lIns="0" tIns="34275" rIns="0" bIns="34275" anchor="t" anchorCtr="0">
            <a:normAutofit/>
          </a:bodyPr>
          <a:lstStyle/>
          <a:p>
            <a:pPr marL="0" lvl="0" indent="0" algn="just" rtl="0">
              <a:lnSpc>
                <a:spcPct val="115000"/>
              </a:lnSpc>
              <a:spcBef>
                <a:spcPts val="0"/>
              </a:spcBef>
              <a:spcAft>
                <a:spcPts val="0"/>
              </a:spcAft>
              <a:buClr>
                <a:schemeClr val="dk1"/>
              </a:buClr>
              <a:buSzPts val="1100"/>
              <a:buFont typeface="Arial"/>
              <a:buNone/>
            </a:pPr>
            <a:r>
              <a:rPr lang="en" sz="1100" dirty="0">
                <a:solidFill>
                  <a:schemeClr val="dk1"/>
                </a:solidFill>
                <a:highlight>
                  <a:srgbClr val="FFFFFF"/>
                </a:highlight>
                <a:latin typeface="Libre Franklin" panose="020B0604020202020204" charset="0"/>
                <a:ea typeface="Arial"/>
                <a:cs typeface="Arial"/>
                <a:sym typeface="Arial"/>
              </a:rPr>
              <a:t>The data set we are using is the primary World Bank collection of development indicators, compiled from officially-recognized international sources. It presents the most current and accurate global development data available, and includes national, regional and global estimates. </a:t>
            </a:r>
            <a:endParaRPr sz="1100" dirty="0">
              <a:solidFill>
                <a:schemeClr val="dk1"/>
              </a:solidFill>
              <a:latin typeface="Libre Franklin" panose="020B0604020202020204" charset="0"/>
              <a:ea typeface="Arial"/>
              <a:cs typeface="Arial"/>
              <a:sym typeface="Arial"/>
            </a:endParaRPr>
          </a:p>
          <a:p>
            <a:pPr marL="0" lvl="0" indent="0" algn="l" rtl="0">
              <a:lnSpc>
                <a:spcPct val="110000"/>
              </a:lnSpc>
              <a:spcBef>
                <a:spcPts val="1100"/>
              </a:spcBef>
              <a:spcAft>
                <a:spcPts val="0"/>
              </a:spcAft>
              <a:buSzPts val="1400"/>
              <a:buNone/>
            </a:pPr>
            <a:endParaRPr sz="1100" dirty="0">
              <a:solidFill>
                <a:schemeClr val="dk1"/>
              </a:solidFill>
              <a:latin typeface="Libre Franklin" panose="020B0604020202020204" charset="0"/>
              <a:ea typeface="Arial"/>
              <a:cs typeface="Arial"/>
              <a:sym typeface="Arial"/>
            </a:endParaRPr>
          </a:p>
          <a:p>
            <a:pPr marL="0" lvl="0" indent="0" algn="l" rtl="0">
              <a:lnSpc>
                <a:spcPct val="110000"/>
              </a:lnSpc>
              <a:spcBef>
                <a:spcPts val="1100"/>
              </a:spcBef>
              <a:spcAft>
                <a:spcPts val="0"/>
              </a:spcAft>
              <a:buSzPts val="1400"/>
              <a:buNone/>
            </a:pPr>
            <a:r>
              <a:rPr lang="en" sz="1100" dirty="0">
                <a:solidFill>
                  <a:schemeClr val="dk1"/>
                </a:solidFill>
                <a:latin typeface="Libre Franklin" panose="020B0604020202020204" charset="0"/>
                <a:ea typeface="Arial"/>
                <a:cs typeface="Arial"/>
                <a:sym typeface="Arial"/>
              </a:rPr>
              <a:t>It is available at :</a:t>
            </a:r>
            <a:r>
              <a:rPr lang="en" sz="1100" dirty="0">
                <a:latin typeface="Libre Franklin" panose="020B0604020202020204" charset="0"/>
                <a:ea typeface="Arial"/>
                <a:cs typeface="Arial"/>
                <a:sym typeface="Arial"/>
              </a:rPr>
              <a:t> </a:t>
            </a:r>
            <a:r>
              <a:rPr lang="en" sz="1100" u="sng" dirty="0">
                <a:solidFill>
                  <a:schemeClr val="hlink"/>
                </a:solidFill>
                <a:latin typeface="Libre Franklin" panose="020B0604020202020204" charset="0"/>
                <a:ea typeface="Arial"/>
                <a:cs typeface="Arial"/>
                <a:sym typeface="Arial"/>
                <a:hlinkClick r:id="rId3"/>
              </a:rPr>
              <a:t>https://www.kaggle.com/manchunhui/world-development-indicators#</a:t>
            </a:r>
            <a:endParaRPr sz="1100" dirty="0">
              <a:latin typeface="Libre Franklin" panose="020B0604020202020204" charset="0"/>
              <a:ea typeface="Arial"/>
              <a:cs typeface="Arial"/>
              <a:sym typeface="Arial"/>
            </a:endParaRPr>
          </a:p>
          <a:p>
            <a:pPr marL="0" lvl="0" indent="0" algn="l" rtl="0">
              <a:lnSpc>
                <a:spcPct val="110000"/>
              </a:lnSpc>
              <a:spcBef>
                <a:spcPts val="1100"/>
              </a:spcBef>
              <a:spcAft>
                <a:spcPts val="0"/>
              </a:spcAft>
              <a:buSzPts val="1400"/>
              <a:buNone/>
            </a:pPr>
            <a:endParaRPr sz="1100" dirty="0">
              <a:latin typeface="Libre Franklin" panose="020B0604020202020204" charset="0"/>
              <a:ea typeface="Arial"/>
              <a:cs typeface="Arial"/>
              <a:sym typeface="Arial"/>
            </a:endParaRPr>
          </a:p>
          <a:p>
            <a:pPr marL="63500" lvl="0" indent="0" algn="l" rtl="0">
              <a:lnSpc>
                <a:spcPct val="110000"/>
              </a:lnSpc>
              <a:spcBef>
                <a:spcPts val="1100"/>
              </a:spcBef>
              <a:spcAft>
                <a:spcPts val="0"/>
              </a:spcAft>
              <a:buSzPts val="1400"/>
              <a:buNone/>
            </a:pPr>
            <a:endParaRPr sz="1100" dirty="0">
              <a:latin typeface="Libre Franklin" panose="020B0604020202020204" charset="0"/>
            </a:endParaRPr>
          </a:p>
        </p:txBody>
      </p:sp>
      <p:sp>
        <p:nvSpPr>
          <p:cNvPr id="161" name="Google Shape;161;p27"/>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2</a:t>
            </a:fld>
            <a:endParaRPr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300" dirty="0" smtClean="0"/>
              <a:t>Machine Learning</a:t>
            </a:r>
            <a:endParaRPr lang="en-US" sz="3300" dirty="0"/>
          </a:p>
        </p:txBody>
      </p:sp>
      <p:sp>
        <p:nvSpPr>
          <p:cNvPr id="3" name="Subtitle 2"/>
          <p:cNvSpPr>
            <a:spLocks noGrp="1"/>
          </p:cNvSpPr>
          <p:nvPr>
            <p:ph type="body" idx="1"/>
          </p:nvPr>
        </p:nvSpPr>
        <p:spPr/>
        <p:txBody>
          <a:bodyPr>
            <a:normAutofit/>
          </a:bodyPr>
          <a:lstStyle/>
          <a:p>
            <a:pPr>
              <a:buClr>
                <a:schemeClr val="bg2"/>
              </a:buClr>
              <a:buFont typeface="Arial" panose="020B0604020202020204" pitchFamily="34" charset="0"/>
              <a:buChar char="•"/>
            </a:pPr>
            <a:r>
              <a:rPr lang="en-US" sz="1100" dirty="0" smtClean="0"/>
              <a:t>Machine learning is an art of getting computers to learn and solve complex real world problems.</a:t>
            </a:r>
          </a:p>
          <a:p>
            <a:pPr>
              <a:buClr>
                <a:schemeClr val="bg2"/>
              </a:buClr>
              <a:buFont typeface="Arial" panose="020B0604020202020204" pitchFamily="34" charset="0"/>
              <a:buChar char="•"/>
            </a:pPr>
            <a:r>
              <a:rPr lang="en-US" sz="1100" dirty="0" smtClean="0"/>
              <a:t>Population of Pakistan till year 2030 was predicted using the linear regression. As population data is continuous so linear regression is the best technique to use and predict future population.</a:t>
            </a:r>
          </a:p>
          <a:p>
            <a:pPr>
              <a:buClr>
                <a:schemeClr val="bg2"/>
              </a:buClr>
              <a:buFont typeface="Arial" panose="020B0604020202020204" pitchFamily="34" charset="0"/>
              <a:buChar char="•"/>
            </a:pPr>
            <a:r>
              <a:rPr lang="en-US" sz="1100" dirty="0" smtClean="0"/>
              <a:t>By predicting the future population we can fulfill our future water and electricity needs.</a:t>
            </a:r>
          </a:p>
          <a:p>
            <a:pPr>
              <a:buClr>
                <a:schemeClr val="bg2"/>
              </a:buClr>
              <a:buFont typeface="Arial" panose="020B0604020202020204" pitchFamily="34" charset="0"/>
              <a:buChar char="•"/>
            </a:pPr>
            <a:r>
              <a:rPr lang="en-US" sz="1100" dirty="0" smtClean="0"/>
              <a:t>Like how much water will be required for the population count of year 2030 if it was ‘x’ in year 2019.</a:t>
            </a:r>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41678169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21</a:t>
            </a:fld>
            <a:endParaRPr lang="en"/>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5032" y="0"/>
            <a:ext cx="6833936" cy="5143500"/>
          </a:xfrm>
          <a:prstGeom prst="rect">
            <a:avLst/>
          </a:prstGeom>
        </p:spPr>
      </p:pic>
    </p:spTree>
    <p:extLst>
      <p:ext uri="{BB962C8B-B14F-4D97-AF65-F5344CB8AC3E}">
        <p14:creationId xmlns:p14="http://schemas.microsoft.com/office/powerpoint/2010/main" val="229689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22</a:t>
            </a:fld>
            <a:endParaRPr lang="e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673" y="0"/>
            <a:ext cx="7684654" cy="5143500"/>
          </a:xfrm>
          <a:prstGeom prst="rect">
            <a:avLst/>
          </a:prstGeom>
        </p:spPr>
      </p:pic>
    </p:spTree>
    <p:extLst>
      <p:ext uri="{BB962C8B-B14F-4D97-AF65-F5344CB8AC3E}">
        <p14:creationId xmlns:p14="http://schemas.microsoft.com/office/powerpoint/2010/main" val="23236025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249"/>
        <p:cNvGrpSpPr/>
        <p:nvPr/>
      </p:nvGrpSpPr>
      <p:grpSpPr>
        <a:xfrm>
          <a:off x="0" y="0"/>
          <a:ext cx="0" cy="0"/>
          <a:chOff x="0" y="0"/>
          <a:chExt cx="0" cy="0"/>
        </a:xfrm>
      </p:grpSpPr>
      <p:pic>
        <p:nvPicPr>
          <p:cNvPr id="250" name="Google Shape;250;p40"/>
          <p:cNvPicPr preferRelativeResize="0"/>
          <p:nvPr/>
        </p:nvPicPr>
        <p:blipFill>
          <a:blip r:embed="rId3">
            <a:alphaModFix/>
          </a:blip>
          <a:stretch>
            <a:fillRect/>
          </a:stretch>
        </p:blipFill>
        <p:spPr>
          <a:xfrm>
            <a:off x="745958" y="10620"/>
            <a:ext cx="7652084" cy="5122261"/>
          </a:xfrm>
          <a:prstGeom prst="rect">
            <a:avLst/>
          </a:prstGeom>
          <a:noFill/>
          <a:ln>
            <a:noFill/>
          </a:ln>
        </p:spPr>
      </p:pic>
      <p:sp>
        <p:nvSpPr>
          <p:cNvPr id="251" name="Google Shape;251;p40"/>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7"/>
          <p:cNvSpPr txBox="1">
            <a:spLocks noGrp="1"/>
          </p:cNvSpPr>
          <p:nvPr>
            <p:ph type="title"/>
          </p:nvPr>
        </p:nvSpPr>
        <p:spPr>
          <a:xfrm>
            <a:off x="800110" y="203627"/>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500"/>
              <a:buFont typeface="Bookman Old Style"/>
              <a:buNone/>
            </a:pPr>
            <a:r>
              <a:rPr lang="en" sz="3300" dirty="0" smtClean="0"/>
              <a:t>Results</a:t>
            </a:r>
            <a:br>
              <a:rPr lang="en" sz="3300" dirty="0" smtClean="0"/>
            </a:br>
            <a:r>
              <a:rPr lang="en" sz="1800" dirty="0" smtClean="0"/>
              <a:t>Refugee Population </a:t>
            </a:r>
            <a:endParaRPr sz="1800" dirty="0"/>
          </a:p>
        </p:txBody>
      </p:sp>
      <p:sp>
        <p:nvSpPr>
          <p:cNvPr id="231" name="Google Shape;231;p37"/>
          <p:cNvSpPr txBox="1">
            <a:spLocks noGrp="1"/>
          </p:cNvSpPr>
          <p:nvPr>
            <p:ph type="body" idx="1"/>
          </p:nvPr>
        </p:nvSpPr>
        <p:spPr>
          <a:xfrm>
            <a:off x="853110" y="1490751"/>
            <a:ext cx="2525090" cy="1938250"/>
          </a:xfrm>
          <a:prstGeom prst="rect">
            <a:avLst/>
          </a:prstGeom>
          <a:noFill/>
          <a:ln>
            <a:noFill/>
          </a:ln>
        </p:spPr>
        <p:txBody>
          <a:bodyPr spcFirstLastPara="1" wrap="square" lIns="0" tIns="34275" rIns="0" bIns="34275" anchor="t" anchorCtr="0">
            <a:noAutofit/>
          </a:bodyPr>
          <a:lstStyle/>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US" sz="1300" b="1" dirty="0" smtClean="0">
                <a:solidFill>
                  <a:schemeClr val="accent1"/>
                </a:solidFill>
                <a:latin typeface="Libre Franklin" panose="020B0604020202020204" charset="0"/>
                <a:ea typeface="Arial"/>
                <a:cs typeface="Arial"/>
                <a:sym typeface="Arial"/>
              </a:rPr>
              <a:t>1990</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Afghanistan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Ethiopia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Mozambique</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 </a:t>
            </a:r>
            <a:r>
              <a:rPr lang="en-US" sz="1100" dirty="0">
                <a:solidFill>
                  <a:schemeClr val="dk1"/>
                </a:solidFill>
                <a:latin typeface="Libre Franklin" panose="020B0604020202020204" charset="0"/>
                <a:ea typeface="Arial"/>
                <a:cs typeface="Arial"/>
                <a:sym typeface="Arial"/>
              </a:rPr>
              <a:t>Not in top 15</a:t>
            </a:r>
            <a:r>
              <a:rPr lang="en-US" sz="1100" baseline="30000" dirty="0">
                <a:solidFill>
                  <a:schemeClr val="dk1"/>
                </a:solidFill>
                <a:latin typeface="Libre Franklin" panose="020B0604020202020204" charset="0"/>
                <a:ea typeface="Arial"/>
                <a:cs typeface="Arial"/>
                <a:sym typeface="Arial"/>
              </a:rPr>
              <a:t>th</a:t>
            </a:r>
            <a:endParaRPr sz="1100" dirty="0">
              <a:solidFill>
                <a:schemeClr val="dk1"/>
              </a:solidFill>
              <a:latin typeface="Libre Franklin" panose="020B0604020202020204" charset="0"/>
              <a:ea typeface="Arial"/>
              <a:cs typeface="Arial"/>
              <a:sym typeface="Arial"/>
            </a:endParaRPr>
          </a:p>
        </p:txBody>
      </p:sp>
      <p:sp>
        <p:nvSpPr>
          <p:cNvPr id="232" name="Google Shape;232;p37"/>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24</a:t>
            </a:fld>
            <a:endParaRPr/>
          </a:p>
        </p:txBody>
      </p:sp>
      <p:sp>
        <p:nvSpPr>
          <p:cNvPr id="6" name="Google Shape;231;p37"/>
          <p:cNvSpPr txBox="1">
            <a:spLocks/>
          </p:cNvSpPr>
          <p:nvPr/>
        </p:nvSpPr>
        <p:spPr>
          <a:xfrm>
            <a:off x="3378200" y="1490750"/>
            <a:ext cx="2501900" cy="1938251"/>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5">
                    <a:lumMod val="75000"/>
                  </a:schemeClr>
                </a:solidFill>
                <a:latin typeface="Libre Franklin" panose="020B0604020202020204" charset="0"/>
                <a:ea typeface="Arial"/>
                <a:cs typeface="Arial"/>
                <a:sym typeface="Arial"/>
              </a:rPr>
              <a:t>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Syria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Afghanistan</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South Sudan</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 </a:t>
            </a:r>
            <a:r>
              <a:rPr lang="en-US" sz="1100" dirty="0" smtClean="0">
                <a:solidFill>
                  <a:schemeClr val="dk1"/>
                </a:solidFill>
                <a:latin typeface="Libre Franklin" panose="020B0604020202020204" charset="0"/>
                <a:ea typeface="Arial"/>
                <a:cs typeface="Arial"/>
                <a:sym typeface="Arial"/>
              </a:rPr>
              <a:t>Not in top 15</a:t>
            </a:r>
            <a:r>
              <a:rPr lang="en-US" sz="1100" baseline="30000" dirty="0" smtClean="0">
                <a:solidFill>
                  <a:schemeClr val="dk1"/>
                </a:solidFill>
                <a:latin typeface="Libre Franklin" panose="020B0604020202020204" charset="0"/>
                <a:ea typeface="Arial"/>
                <a:cs typeface="Arial"/>
                <a:sym typeface="Arial"/>
              </a:rPr>
              <a:t>th</a:t>
            </a:r>
            <a:r>
              <a:rPr lang="en-US" sz="1100" dirty="0" smtClean="0">
                <a:solidFill>
                  <a:schemeClr val="dk1"/>
                </a:solidFill>
                <a:latin typeface="Libre Franklin" panose="020B0604020202020204" charset="0"/>
                <a:ea typeface="Arial"/>
                <a:cs typeface="Arial"/>
                <a:sym typeface="Arial"/>
              </a:rPr>
              <a:t> </a:t>
            </a:r>
            <a:endParaRPr lang="en-US" sz="1100" dirty="0">
              <a:solidFill>
                <a:schemeClr val="dk1"/>
              </a:solidFill>
              <a:latin typeface="Libre Franklin" panose="020B0604020202020204" charset="0"/>
              <a:ea typeface="Arial"/>
              <a:cs typeface="Arial"/>
              <a:sym typeface="Arial"/>
            </a:endParaRPr>
          </a:p>
        </p:txBody>
      </p:sp>
      <p:sp>
        <p:nvSpPr>
          <p:cNvPr id="7" name="Google Shape;231;p37"/>
          <p:cNvSpPr txBox="1">
            <a:spLocks/>
          </p:cNvSpPr>
          <p:nvPr/>
        </p:nvSpPr>
        <p:spPr>
          <a:xfrm>
            <a:off x="5588000" y="1490750"/>
            <a:ext cx="2476500" cy="1938251"/>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a:sym typeface="Arial"/>
              </a:rPr>
              <a:t>South Asia (2019)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Afghanistan</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Myanmar</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Vietnam</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Lowest - </a:t>
            </a:r>
            <a:r>
              <a:rPr lang="en-US" sz="1100" dirty="0" smtClean="0">
                <a:solidFill>
                  <a:schemeClr val="dk1"/>
                </a:solidFill>
                <a:latin typeface="Libre Franklin" panose="020B0604020202020204" charset="0"/>
                <a:ea typeface="Arial"/>
                <a:cs typeface="Arial"/>
                <a:sym typeface="Arial"/>
              </a:rPr>
              <a:t>Singapore </a:t>
            </a:r>
            <a:endParaRPr lang="en-US" sz="1100" dirty="0">
              <a:solidFill>
                <a:schemeClr val="dk1"/>
              </a:solidFill>
              <a:latin typeface="Libre Franklin" panose="020B0604020202020204" charset="0"/>
              <a:ea typeface="Arial"/>
              <a:cs typeface="Arial"/>
              <a:sym typeface="Arial"/>
            </a:endParaRPr>
          </a:p>
        </p:txBody>
      </p:sp>
      <p:sp>
        <p:nvSpPr>
          <p:cNvPr id="2" name="TextBox 1"/>
          <p:cNvSpPr txBox="1"/>
          <p:nvPr/>
        </p:nvSpPr>
        <p:spPr>
          <a:xfrm>
            <a:off x="853110" y="4013200"/>
            <a:ext cx="7490800" cy="600164"/>
          </a:xfrm>
          <a:prstGeom prst="rect">
            <a:avLst/>
          </a:prstGeom>
          <a:noFill/>
        </p:spPr>
        <p:txBody>
          <a:bodyPr wrap="square" rtlCol="0">
            <a:spAutoFit/>
          </a:bodyPr>
          <a:lstStyle/>
          <a:p>
            <a:r>
              <a:rPr lang="en-US" sz="1100" b="1" dirty="0" smtClean="0">
                <a:latin typeface="Libre Franklin" panose="020B0604020202020204" charset="0"/>
              </a:rPr>
              <a:t>Insights:</a:t>
            </a:r>
            <a:r>
              <a:rPr lang="en-US" sz="1100" dirty="0" smtClean="0">
                <a:latin typeface="Libre Franklin" panose="020B0604020202020204" charset="0"/>
              </a:rPr>
              <a:t> We can observe Afghanistan has been a country with most refugees through out the 30 years time span which is understandable since it has been in a state of conflict for many years. We can see that all leading countries with the highest number of refugees have states that are or were war zones or conflict zones.</a:t>
            </a:r>
            <a:endParaRPr lang="en-US" sz="1100" dirty="0">
              <a:latin typeface="Libre Franklin" panose="020B0604020202020204" charset="0"/>
            </a:endParaRPr>
          </a:p>
        </p:txBody>
      </p:sp>
    </p:spTree>
    <p:extLst>
      <p:ext uri="{BB962C8B-B14F-4D97-AF65-F5344CB8AC3E}">
        <p14:creationId xmlns:p14="http://schemas.microsoft.com/office/powerpoint/2010/main" val="21279367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255"/>
        <p:cNvGrpSpPr/>
        <p:nvPr/>
      </p:nvGrpSpPr>
      <p:grpSpPr>
        <a:xfrm>
          <a:off x="0" y="0"/>
          <a:ext cx="0" cy="0"/>
          <a:chOff x="0" y="0"/>
          <a:chExt cx="0" cy="0"/>
        </a:xfrm>
      </p:grpSpPr>
      <p:pic>
        <p:nvPicPr>
          <p:cNvPr id="256" name="Google Shape;256;p41"/>
          <p:cNvPicPr preferRelativeResize="0"/>
          <p:nvPr/>
        </p:nvPicPr>
        <p:blipFill>
          <a:blip r:embed="rId3">
            <a:alphaModFix/>
          </a:blip>
          <a:stretch>
            <a:fillRect/>
          </a:stretch>
        </p:blipFill>
        <p:spPr>
          <a:xfrm>
            <a:off x="685800" y="0"/>
            <a:ext cx="7772400" cy="5143500"/>
          </a:xfrm>
          <a:prstGeom prst="rect">
            <a:avLst/>
          </a:prstGeom>
          <a:noFill/>
          <a:ln>
            <a:noFill/>
          </a:ln>
        </p:spPr>
      </p:pic>
      <p:sp>
        <p:nvSpPr>
          <p:cNvPr id="257" name="Google Shape;257;p41"/>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25</a:t>
            </a:fld>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7"/>
          <p:cNvSpPr txBox="1">
            <a:spLocks noGrp="1"/>
          </p:cNvSpPr>
          <p:nvPr>
            <p:ph type="title"/>
          </p:nvPr>
        </p:nvSpPr>
        <p:spPr>
          <a:xfrm>
            <a:off x="800110" y="203627"/>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500"/>
              <a:buFont typeface="Bookman Old Style"/>
              <a:buNone/>
            </a:pPr>
            <a:r>
              <a:rPr lang="en" sz="3300" dirty="0" smtClean="0"/>
              <a:t>Results</a:t>
            </a:r>
            <a:br>
              <a:rPr lang="en" sz="3300" dirty="0" smtClean="0"/>
            </a:br>
            <a:r>
              <a:rPr lang="en" sz="1800" dirty="0" smtClean="0"/>
              <a:t>Mobile Cellular Subscriptions </a:t>
            </a:r>
            <a:endParaRPr sz="1800" dirty="0"/>
          </a:p>
        </p:txBody>
      </p:sp>
      <p:sp>
        <p:nvSpPr>
          <p:cNvPr id="231" name="Google Shape;231;p37"/>
          <p:cNvSpPr txBox="1">
            <a:spLocks noGrp="1"/>
          </p:cNvSpPr>
          <p:nvPr>
            <p:ph type="body" idx="1"/>
          </p:nvPr>
        </p:nvSpPr>
        <p:spPr>
          <a:xfrm>
            <a:off x="853110" y="1490751"/>
            <a:ext cx="2525090" cy="1862050"/>
          </a:xfrm>
          <a:prstGeom prst="rect">
            <a:avLst/>
          </a:prstGeom>
          <a:noFill/>
          <a:ln>
            <a:noFill/>
          </a:ln>
        </p:spPr>
        <p:txBody>
          <a:bodyPr spcFirstLastPara="1" wrap="square" lIns="0" tIns="34275" rIns="0" bIns="34275" anchor="t" anchorCtr="0">
            <a:noAutofit/>
          </a:bodyPr>
          <a:lstStyle/>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US" sz="1300" b="1" dirty="0" smtClean="0">
                <a:solidFill>
                  <a:schemeClr val="accent1"/>
                </a:solidFill>
                <a:latin typeface="Libre Franklin" panose="020B0604020202020204" charset="0"/>
                <a:ea typeface="Arial"/>
                <a:cs typeface="Arial"/>
                <a:sym typeface="Arial"/>
              </a:rPr>
              <a:t>1990</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US</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UK</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Japan</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 </a:t>
            </a:r>
            <a:r>
              <a:rPr lang="en-US" sz="1100" dirty="0" smtClean="0">
                <a:solidFill>
                  <a:schemeClr val="dk1"/>
                </a:solidFill>
                <a:latin typeface="Libre Franklin" panose="020B0604020202020204" charset="0"/>
                <a:ea typeface="Arial"/>
                <a:cs typeface="Arial"/>
                <a:sym typeface="Arial"/>
              </a:rPr>
              <a:t>Not in top 15 </a:t>
            </a:r>
            <a:endParaRPr sz="1100" dirty="0">
              <a:solidFill>
                <a:schemeClr val="dk1"/>
              </a:solidFill>
              <a:latin typeface="Libre Franklin" panose="020B0604020202020204" charset="0"/>
              <a:ea typeface="Arial"/>
              <a:cs typeface="Arial"/>
              <a:sym typeface="Arial"/>
            </a:endParaRPr>
          </a:p>
        </p:txBody>
      </p:sp>
      <p:sp>
        <p:nvSpPr>
          <p:cNvPr id="232" name="Google Shape;232;p37"/>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26</a:t>
            </a:fld>
            <a:endParaRPr dirty="0"/>
          </a:p>
        </p:txBody>
      </p:sp>
      <p:sp>
        <p:nvSpPr>
          <p:cNvPr id="6" name="Google Shape;231;p37"/>
          <p:cNvSpPr txBox="1">
            <a:spLocks/>
          </p:cNvSpPr>
          <p:nvPr/>
        </p:nvSpPr>
        <p:spPr>
          <a:xfrm>
            <a:off x="3378200" y="1490750"/>
            <a:ext cx="2476500" cy="1862051"/>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5">
                    <a:lumMod val="75000"/>
                  </a:schemeClr>
                </a:solidFill>
                <a:latin typeface="Libre Franklin" panose="020B0604020202020204" charset="0"/>
                <a:ea typeface="Arial"/>
                <a:cs typeface="Arial"/>
                <a:sym typeface="Arial"/>
              </a:rPr>
              <a:t>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China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India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Indonesia</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 </a:t>
            </a:r>
            <a:r>
              <a:rPr lang="en-US" sz="1100" dirty="0">
                <a:solidFill>
                  <a:schemeClr val="dk1"/>
                </a:solidFill>
                <a:latin typeface="Libre Franklin" panose="020B0604020202020204" charset="0"/>
                <a:ea typeface="Arial"/>
                <a:cs typeface="Arial"/>
                <a:sym typeface="Arial"/>
              </a:rPr>
              <a:t>8</a:t>
            </a:r>
            <a:r>
              <a:rPr lang="en-US" sz="1100" baseline="30000" dirty="0" smtClean="0">
                <a:solidFill>
                  <a:schemeClr val="dk1"/>
                </a:solidFill>
                <a:latin typeface="Libre Franklin" panose="020B0604020202020204" charset="0"/>
                <a:ea typeface="Arial"/>
                <a:cs typeface="Arial"/>
                <a:sym typeface="Arial"/>
              </a:rPr>
              <a:t>th</a:t>
            </a:r>
            <a:r>
              <a:rPr lang="en-US" sz="1100" dirty="0" smtClean="0">
                <a:solidFill>
                  <a:schemeClr val="dk1"/>
                </a:solidFill>
                <a:latin typeface="Libre Franklin" panose="020B0604020202020204" charset="0"/>
                <a:ea typeface="Arial"/>
                <a:cs typeface="Arial"/>
                <a:sym typeface="Arial"/>
              </a:rPr>
              <a:t> </a:t>
            </a:r>
            <a:endParaRPr lang="en-US" sz="1100" dirty="0">
              <a:solidFill>
                <a:schemeClr val="dk1"/>
              </a:solidFill>
              <a:latin typeface="Libre Franklin" panose="020B0604020202020204" charset="0"/>
              <a:ea typeface="Arial"/>
              <a:cs typeface="Arial"/>
              <a:sym typeface="Arial"/>
            </a:endParaRPr>
          </a:p>
        </p:txBody>
      </p:sp>
      <p:sp>
        <p:nvSpPr>
          <p:cNvPr id="7" name="Google Shape;231;p37"/>
          <p:cNvSpPr txBox="1">
            <a:spLocks/>
          </p:cNvSpPr>
          <p:nvPr/>
        </p:nvSpPr>
        <p:spPr>
          <a:xfrm>
            <a:off x="5588000" y="1490750"/>
            <a:ext cx="2476500" cy="1862051"/>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a:sym typeface="Arial"/>
              </a:rPr>
              <a:t>South Asia (2019)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India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Indonesia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Philippines</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Lowest - </a:t>
            </a:r>
            <a:r>
              <a:rPr lang="en-US" sz="1100" dirty="0" smtClean="0">
                <a:solidFill>
                  <a:schemeClr val="dk1"/>
                </a:solidFill>
                <a:latin typeface="Libre Franklin" panose="020B0604020202020204" charset="0"/>
                <a:ea typeface="Arial"/>
                <a:cs typeface="Arial"/>
                <a:sym typeface="Arial"/>
              </a:rPr>
              <a:t>Bhutan </a:t>
            </a:r>
            <a:endParaRPr lang="en-US" sz="1100" dirty="0">
              <a:solidFill>
                <a:schemeClr val="dk1"/>
              </a:solidFill>
              <a:latin typeface="Libre Franklin" panose="020B0604020202020204" charset="0"/>
              <a:ea typeface="Arial"/>
              <a:cs typeface="Arial"/>
              <a:sym typeface="Arial"/>
            </a:endParaRPr>
          </a:p>
        </p:txBody>
      </p:sp>
      <p:sp>
        <p:nvSpPr>
          <p:cNvPr id="2" name="TextBox 1"/>
          <p:cNvSpPr txBox="1"/>
          <p:nvPr/>
        </p:nvSpPr>
        <p:spPr>
          <a:xfrm>
            <a:off x="800110" y="3873500"/>
            <a:ext cx="7543800" cy="430887"/>
          </a:xfrm>
          <a:prstGeom prst="rect">
            <a:avLst/>
          </a:prstGeom>
          <a:noFill/>
        </p:spPr>
        <p:txBody>
          <a:bodyPr wrap="square" rtlCol="0">
            <a:spAutoFit/>
          </a:bodyPr>
          <a:lstStyle/>
          <a:p>
            <a:r>
              <a:rPr lang="en-US" sz="1100" b="1" dirty="0" smtClean="0">
                <a:latin typeface="Libre Franklin" panose="020B0604020202020204" charset="0"/>
              </a:rPr>
              <a:t>Insight:  </a:t>
            </a:r>
            <a:r>
              <a:rPr lang="en-US" sz="1100" dirty="0" smtClean="0">
                <a:latin typeface="Libre Franklin" panose="020B0604020202020204" charset="0"/>
              </a:rPr>
              <a:t>US was in the lead in Mobile Cellular Subscriptions in the 1990s but by 2019 it was no where in the top 15, with leading countries being mainly Asian countries with highest populations with China taking the lead.</a:t>
            </a:r>
            <a:endParaRPr lang="en-US" sz="1100" dirty="0">
              <a:latin typeface="Libre Franklin" panose="020B0604020202020204" charset="0"/>
            </a:endParaRPr>
          </a:p>
        </p:txBody>
      </p:sp>
    </p:spTree>
    <p:extLst>
      <p:ext uri="{BB962C8B-B14F-4D97-AF65-F5344CB8AC3E}">
        <p14:creationId xmlns:p14="http://schemas.microsoft.com/office/powerpoint/2010/main" val="27669181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267"/>
        <p:cNvGrpSpPr/>
        <p:nvPr/>
      </p:nvGrpSpPr>
      <p:grpSpPr>
        <a:xfrm>
          <a:off x="0" y="0"/>
          <a:ext cx="0" cy="0"/>
          <a:chOff x="0" y="0"/>
          <a:chExt cx="0" cy="0"/>
        </a:xfrm>
      </p:grpSpPr>
      <p:pic>
        <p:nvPicPr>
          <p:cNvPr id="268" name="Google Shape;268;p43"/>
          <p:cNvPicPr preferRelativeResize="0"/>
          <p:nvPr/>
        </p:nvPicPr>
        <p:blipFill>
          <a:blip r:embed="rId3">
            <a:alphaModFix/>
          </a:blip>
          <a:stretch>
            <a:fillRect/>
          </a:stretch>
        </p:blipFill>
        <p:spPr>
          <a:xfrm>
            <a:off x="750251" y="0"/>
            <a:ext cx="7643498" cy="5143500"/>
          </a:xfrm>
          <a:prstGeom prst="rect">
            <a:avLst/>
          </a:prstGeom>
          <a:noFill/>
          <a:ln>
            <a:noFill/>
          </a:ln>
        </p:spPr>
      </p:pic>
      <p:sp>
        <p:nvSpPr>
          <p:cNvPr id="269" name="Google Shape;269;p43"/>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27</a:t>
            </a:fld>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7"/>
          <p:cNvSpPr txBox="1">
            <a:spLocks noGrp="1"/>
          </p:cNvSpPr>
          <p:nvPr>
            <p:ph type="title"/>
          </p:nvPr>
        </p:nvSpPr>
        <p:spPr>
          <a:xfrm>
            <a:off x="800110" y="203627"/>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500"/>
              <a:buFont typeface="Bookman Old Style"/>
              <a:buNone/>
            </a:pPr>
            <a:r>
              <a:rPr lang="en" sz="3300" dirty="0" smtClean="0"/>
              <a:t>Results</a:t>
            </a:r>
            <a:br>
              <a:rPr lang="en" sz="3300" dirty="0" smtClean="0"/>
            </a:br>
            <a:r>
              <a:rPr lang="en" sz="1800" dirty="0" smtClean="0"/>
              <a:t>New Business Registered </a:t>
            </a:r>
            <a:endParaRPr sz="1800" dirty="0"/>
          </a:p>
        </p:txBody>
      </p:sp>
      <p:sp>
        <p:nvSpPr>
          <p:cNvPr id="231" name="Google Shape;231;p37"/>
          <p:cNvSpPr txBox="1">
            <a:spLocks noGrp="1"/>
          </p:cNvSpPr>
          <p:nvPr>
            <p:ph type="body" idx="1"/>
          </p:nvPr>
        </p:nvSpPr>
        <p:spPr>
          <a:xfrm>
            <a:off x="853110" y="1490750"/>
            <a:ext cx="2525090" cy="3344377"/>
          </a:xfrm>
          <a:prstGeom prst="rect">
            <a:avLst/>
          </a:prstGeom>
          <a:noFill/>
          <a:ln>
            <a:noFill/>
          </a:ln>
        </p:spPr>
        <p:txBody>
          <a:bodyPr spcFirstLastPara="1" wrap="square" lIns="0" tIns="34275" rIns="0" bIns="34275" anchor="t" anchorCtr="0">
            <a:noAutofit/>
          </a:bodyPr>
          <a:lstStyle/>
          <a:p>
            <a:pPr marL="234950" lvl="0" indent="-171450" algn="l" rtl="0">
              <a:lnSpc>
                <a:spcPct val="200000"/>
              </a:lnSpc>
              <a:spcBef>
                <a:spcPts val="0"/>
              </a:spcBef>
              <a:spcAft>
                <a:spcPts val="0"/>
              </a:spcAft>
              <a:buClr>
                <a:schemeClr val="tx1"/>
              </a:buClr>
              <a:buSzPts val="1018"/>
              <a:buFont typeface="Arial" panose="020B0604020202020204" pitchFamily="34" charset="0"/>
              <a:buChar char="•"/>
            </a:pPr>
            <a:r>
              <a:rPr lang="en-US" sz="1300" b="1" dirty="0" smtClean="0">
                <a:solidFill>
                  <a:schemeClr val="accent1"/>
                </a:solidFill>
                <a:latin typeface="Libre Franklin" panose="020B0604020202020204" charset="0"/>
                <a:ea typeface="Arial"/>
                <a:cs typeface="Arial"/>
                <a:sym typeface="Arial"/>
              </a:rPr>
              <a:t>1990</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Russia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UK</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South Africa</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 </a:t>
            </a:r>
            <a:r>
              <a:rPr lang="en-US" sz="1100" dirty="0" smtClean="0">
                <a:solidFill>
                  <a:schemeClr val="dk1"/>
                </a:solidFill>
                <a:latin typeface="Libre Franklin" panose="020B0604020202020204" charset="0"/>
                <a:ea typeface="Arial"/>
                <a:cs typeface="Arial"/>
                <a:sym typeface="Arial"/>
              </a:rPr>
              <a:t>61</a:t>
            </a:r>
            <a:r>
              <a:rPr lang="en-US" sz="1100" baseline="30000" dirty="0" smtClean="0">
                <a:solidFill>
                  <a:schemeClr val="dk1"/>
                </a:solidFill>
                <a:latin typeface="Libre Franklin" panose="020B0604020202020204" charset="0"/>
                <a:ea typeface="Arial"/>
                <a:cs typeface="Arial"/>
                <a:sym typeface="Arial"/>
              </a:rPr>
              <a:t>th</a:t>
            </a:r>
            <a:r>
              <a:rPr lang="en-US" sz="1100" dirty="0" smtClean="0">
                <a:solidFill>
                  <a:schemeClr val="dk1"/>
                </a:solidFill>
                <a:latin typeface="Libre Franklin" panose="020B0604020202020204" charset="0"/>
                <a:ea typeface="Arial"/>
                <a:cs typeface="Arial"/>
                <a:sym typeface="Arial"/>
              </a:rPr>
              <a:t> </a:t>
            </a:r>
            <a:endParaRPr sz="1100" dirty="0">
              <a:solidFill>
                <a:schemeClr val="dk1"/>
              </a:solidFill>
              <a:latin typeface="Libre Franklin" panose="020B0604020202020204" charset="0"/>
              <a:ea typeface="Arial"/>
              <a:cs typeface="Arial"/>
              <a:sym typeface="Arial"/>
            </a:endParaRPr>
          </a:p>
        </p:txBody>
      </p:sp>
      <p:sp>
        <p:nvSpPr>
          <p:cNvPr id="232" name="Google Shape;232;p37"/>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28</a:t>
            </a:fld>
            <a:endParaRPr/>
          </a:p>
        </p:txBody>
      </p:sp>
      <p:sp>
        <p:nvSpPr>
          <p:cNvPr id="6" name="Google Shape;231;p37"/>
          <p:cNvSpPr txBox="1">
            <a:spLocks/>
          </p:cNvSpPr>
          <p:nvPr/>
        </p:nvSpPr>
        <p:spPr>
          <a:xfrm>
            <a:off x="3378200" y="1490750"/>
            <a:ext cx="2476500" cy="3344377"/>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5">
                    <a:lumMod val="75000"/>
                  </a:schemeClr>
                </a:solidFill>
                <a:latin typeface="Libre Franklin" panose="020B0604020202020204" charset="0"/>
                <a:ea typeface="Arial"/>
                <a:cs typeface="Arial"/>
                <a:sym typeface="Arial"/>
              </a:rPr>
              <a:t>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UK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Russia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Australia</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Pakistan – </a:t>
            </a:r>
            <a:r>
              <a:rPr lang="en-US" sz="1100" dirty="0" smtClean="0">
                <a:solidFill>
                  <a:schemeClr val="dk1"/>
                </a:solidFill>
                <a:latin typeface="Libre Franklin" panose="020B0604020202020204" charset="0"/>
                <a:ea typeface="Arial"/>
                <a:cs typeface="Arial"/>
                <a:sym typeface="Arial"/>
              </a:rPr>
              <a:t>56</a:t>
            </a:r>
            <a:r>
              <a:rPr lang="en-US" sz="1100" baseline="30000" dirty="0" smtClean="0">
                <a:solidFill>
                  <a:schemeClr val="dk1"/>
                </a:solidFill>
                <a:latin typeface="Libre Franklin" panose="020B0604020202020204" charset="0"/>
                <a:ea typeface="Arial"/>
                <a:cs typeface="Arial"/>
                <a:sym typeface="Arial"/>
              </a:rPr>
              <a:t>th</a:t>
            </a:r>
            <a:r>
              <a:rPr lang="en-US" sz="1100" dirty="0" smtClean="0">
                <a:solidFill>
                  <a:schemeClr val="dk1"/>
                </a:solidFill>
                <a:latin typeface="Libre Franklin" panose="020B0604020202020204" charset="0"/>
                <a:ea typeface="Arial"/>
                <a:cs typeface="Arial"/>
                <a:sym typeface="Arial"/>
              </a:rPr>
              <a:t> </a:t>
            </a:r>
            <a:endParaRPr lang="en-US" sz="1100" dirty="0">
              <a:solidFill>
                <a:schemeClr val="dk1"/>
              </a:solidFill>
              <a:latin typeface="Libre Franklin" panose="020B0604020202020204" charset="0"/>
              <a:ea typeface="Arial"/>
              <a:cs typeface="Arial"/>
              <a:sym typeface="Arial"/>
            </a:endParaRPr>
          </a:p>
        </p:txBody>
      </p:sp>
      <p:sp>
        <p:nvSpPr>
          <p:cNvPr id="7" name="Google Shape;231;p37"/>
          <p:cNvSpPr txBox="1">
            <a:spLocks/>
          </p:cNvSpPr>
          <p:nvPr/>
        </p:nvSpPr>
        <p:spPr>
          <a:xfrm>
            <a:off x="5588000" y="1490750"/>
            <a:ext cx="2476500" cy="3344377"/>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34950" indent="-171450">
              <a:lnSpc>
                <a:spcPct val="200000"/>
              </a:lnSpc>
              <a:spcBef>
                <a:spcPts val="0"/>
              </a:spcBef>
              <a:buClr>
                <a:schemeClr val="tx1"/>
              </a:buClr>
              <a:buSzPts val="1018"/>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a:sym typeface="Arial"/>
              </a:rPr>
              <a:t>South Asia (2019)</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1</a:t>
            </a:r>
            <a:r>
              <a:rPr lang="en-US" sz="1100" b="1" baseline="30000" dirty="0" smtClean="0">
                <a:solidFill>
                  <a:schemeClr val="dk1"/>
                </a:solidFill>
                <a:latin typeface="Libre Franklin" panose="020B0604020202020204" charset="0"/>
                <a:ea typeface="Arial"/>
                <a:cs typeface="Arial"/>
                <a:sym typeface="Arial"/>
              </a:rPr>
              <a:t>st</a:t>
            </a:r>
            <a:r>
              <a:rPr lang="en-US" sz="1100" b="1" dirty="0" smtClean="0">
                <a:solidFill>
                  <a:schemeClr val="dk1"/>
                </a:solidFill>
                <a:latin typeface="Libre Franklin" panose="020B0604020202020204" charset="0"/>
                <a:ea typeface="Arial"/>
                <a:cs typeface="Arial"/>
                <a:sym typeface="Arial"/>
              </a:rPr>
              <a:t>  </a:t>
            </a:r>
            <a:r>
              <a:rPr lang="en-US" sz="1100" dirty="0" smtClean="0">
                <a:solidFill>
                  <a:schemeClr val="dk1"/>
                </a:solidFill>
                <a:latin typeface="Libre Franklin" panose="020B0604020202020204" charset="0"/>
                <a:ea typeface="Arial"/>
                <a:cs typeface="Arial"/>
                <a:sym typeface="Arial"/>
              </a:rPr>
              <a:t>– India </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2</a:t>
            </a:r>
            <a:r>
              <a:rPr lang="en-US" sz="1100" b="1" baseline="30000" dirty="0" smtClean="0">
                <a:solidFill>
                  <a:schemeClr val="dk1"/>
                </a:solidFill>
                <a:latin typeface="Libre Franklin" panose="020B0604020202020204" charset="0"/>
                <a:ea typeface="Arial"/>
                <a:cs typeface="Arial"/>
                <a:sym typeface="Arial"/>
              </a:rPr>
              <a:t>nd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Malaysia</a:t>
            </a:r>
            <a:endParaRPr lang="en-US" sz="1100" b="1" dirty="0" smtClean="0">
              <a:solidFill>
                <a:schemeClr val="dk1"/>
              </a:solidFill>
              <a:latin typeface="Libre Franklin" panose="020B0604020202020204" charset="0"/>
              <a:ea typeface="Arial"/>
              <a:cs typeface="Arial"/>
              <a:sym typeface="Arial"/>
            </a:endParaRP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3</a:t>
            </a:r>
            <a:r>
              <a:rPr lang="en-US" sz="1100" b="1" baseline="30000" dirty="0" smtClean="0">
                <a:solidFill>
                  <a:schemeClr val="dk1"/>
                </a:solidFill>
                <a:latin typeface="Libre Franklin" panose="020B0604020202020204" charset="0"/>
                <a:ea typeface="Arial"/>
                <a:cs typeface="Arial"/>
                <a:sym typeface="Arial"/>
              </a:rPr>
              <a:t>rd</a:t>
            </a:r>
            <a:r>
              <a:rPr lang="en-US" sz="1100" b="1" dirty="0" smtClean="0">
                <a:solidFill>
                  <a:schemeClr val="dk1"/>
                </a:solidFill>
                <a:latin typeface="Libre Franklin" panose="020B0604020202020204" charset="0"/>
                <a:ea typeface="Arial"/>
                <a:cs typeface="Arial"/>
                <a:sym typeface="Arial"/>
              </a:rPr>
              <a:t>  – </a:t>
            </a:r>
            <a:r>
              <a:rPr lang="en-US" sz="1100" dirty="0" smtClean="0">
                <a:solidFill>
                  <a:schemeClr val="dk1"/>
                </a:solidFill>
                <a:latin typeface="Libre Franklin" panose="020B0604020202020204" charset="0"/>
                <a:ea typeface="Arial"/>
                <a:cs typeface="Arial"/>
                <a:sym typeface="Arial"/>
              </a:rPr>
              <a:t>Singapore</a:t>
            </a:r>
          </a:p>
          <a:p>
            <a:pPr marL="692150" lvl="1" indent="-171450">
              <a:lnSpc>
                <a:spcPct val="200000"/>
              </a:lnSpc>
              <a:spcBef>
                <a:spcPts val="0"/>
              </a:spcBef>
              <a:buClr>
                <a:schemeClr val="tx1"/>
              </a:buClr>
              <a:buSzPts val="1018"/>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Lowest - </a:t>
            </a:r>
            <a:r>
              <a:rPr lang="en-US" sz="1100" dirty="0" smtClean="0">
                <a:solidFill>
                  <a:schemeClr val="dk1"/>
                </a:solidFill>
                <a:latin typeface="Libre Franklin" panose="020B0604020202020204" charset="0"/>
                <a:ea typeface="Arial"/>
                <a:cs typeface="Arial"/>
                <a:sym typeface="Arial"/>
              </a:rPr>
              <a:t>Afghanistan</a:t>
            </a:r>
            <a:endParaRPr lang="en-US" sz="1100" dirty="0">
              <a:solidFill>
                <a:schemeClr val="dk1"/>
              </a:solidFill>
              <a:latin typeface="Libre Franklin" panose="020B0604020202020204" charset="0"/>
              <a:ea typeface="Arial"/>
              <a:cs typeface="Arial"/>
              <a:sym typeface="Arial"/>
            </a:endParaRPr>
          </a:p>
        </p:txBody>
      </p:sp>
      <p:sp>
        <p:nvSpPr>
          <p:cNvPr id="2" name="TextBox 1"/>
          <p:cNvSpPr txBox="1"/>
          <p:nvPr/>
        </p:nvSpPr>
        <p:spPr>
          <a:xfrm>
            <a:off x="800110" y="3784600"/>
            <a:ext cx="7543800" cy="430887"/>
          </a:xfrm>
          <a:prstGeom prst="rect">
            <a:avLst/>
          </a:prstGeom>
          <a:noFill/>
        </p:spPr>
        <p:txBody>
          <a:bodyPr wrap="square" rtlCol="0">
            <a:spAutoFit/>
          </a:bodyPr>
          <a:lstStyle/>
          <a:p>
            <a:r>
              <a:rPr lang="en-US" sz="1100" b="1" dirty="0" smtClean="0">
                <a:latin typeface="Libre Franklin" panose="020B0604020202020204" charset="0"/>
              </a:rPr>
              <a:t>Insights:  </a:t>
            </a:r>
            <a:r>
              <a:rPr lang="en-US" sz="1100" dirty="0" smtClean="0">
                <a:latin typeface="Libre Franklin" panose="020B0604020202020204" charset="0"/>
              </a:rPr>
              <a:t>It can be depicted from UK’s position that country offer good environment for new businesses. On the other hand Pakistan improved from 61th position to 56</a:t>
            </a:r>
            <a:r>
              <a:rPr lang="en-US" sz="1100" baseline="30000" dirty="0" smtClean="0">
                <a:latin typeface="Libre Franklin" panose="020B0604020202020204" charset="0"/>
              </a:rPr>
              <a:t>th</a:t>
            </a:r>
            <a:r>
              <a:rPr lang="en-US" sz="1100" dirty="0" smtClean="0">
                <a:latin typeface="Libre Franklin" panose="020B0604020202020204" charset="0"/>
              </a:rPr>
              <a:t> which is quite slow.</a:t>
            </a:r>
            <a:endParaRPr lang="en-US" sz="1100" dirty="0">
              <a:latin typeface="Libre Franklin" panose="020B0604020202020204" charset="0"/>
            </a:endParaRPr>
          </a:p>
        </p:txBody>
      </p:sp>
    </p:spTree>
    <p:extLst>
      <p:ext uri="{BB962C8B-B14F-4D97-AF65-F5344CB8AC3E}">
        <p14:creationId xmlns:p14="http://schemas.microsoft.com/office/powerpoint/2010/main" val="38949464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300" dirty="0" smtClean="0"/>
              <a:t>Implementation Details</a:t>
            </a:r>
            <a:endParaRPr lang="en-US" sz="3300" dirty="0"/>
          </a:p>
        </p:txBody>
      </p:sp>
      <p:sp>
        <p:nvSpPr>
          <p:cNvPr id="4" name="Text Placeholder 3"/>
          <p:cNvSpPr>
            <a:spLocks noGrp="1"/>
          </p:cNvSpPr>
          <p:nvPr>
            <p:ph type="body" idx="1"/>
          </p:nvPr>
        </p:nvSpPr>
        <p:spPr/>
        <p:txBody>
          <a:bodyPr>
            <a:normAutofit fontScale="92500" lnSpcReduction="10000"/>
          </a:bodyPr>
          <a:lstStyle/>
          <a:p>
            <a:pPr>
              <a:buClr>
                <a:schemeClr val="bg2"/>
              </a:buClr>
              <a:buFont typeface="Arial" panose="020B0604020202020204" pitchFamily="34" charset="0"/>
              <a:buChar char="•"/>
            </a:pPr>
            <a:r>
              <a:rPr lang="en-US" sz="1300" b="1" dirty="0" smtClean="0"/>
              <a:t>Tools</a:t>
            </a:r>
          </a:p>
          <a:p>
            <a:pPr lvl="1">
              <a:buClr>
                <a:schemeClr val="bg2"/>
              </a:buClr>
              <a:buFont typeface="Arial" panose="020B0604020202020204" pitchFamily="34" charset="0"/>
              <a:buChar char="•"/>
            </a:pPr>
            <a:r>
              <a:rPr lang="en-US" sz="1100" dirty="0" smtClean="0"/>
              <a:t>Tableau Desktop</a:t>
            </a:r>
          </a:p>
          <a:p>
            <a:pPr lvl="1">
              <a:buClr>
                <a:schemeClr val="bg2"/>
              </a:buClr>
              <a:buFont typeface="Arial" panose="020B0604020202020204" pitchFamily="34" charset="0"/>
              <a:buChar char="•"/>
            </a:pPr>
            <a:r>
              <a:rPr lang="en-US" sz="1100" dirty="0" smtClean="0"/>
              <a:t>Jupyter Notebook/ Google Colab</a:t>
            </a:r>
          </a:p>
          <a:p>
            <a:pPr lvl="1">
              <a:buClr>
                <a:schemeClr val="bg2"/>
              </a:buClr>
              <a:buFont typeface="Arial" panose="020B0604020202020204" pitchFamily="34" charset="0"/>
              <a:buChar char="•"/>
            </a:pPr>
            <a:r>
              <a:rPr lang="en-US" sz="1100" dirty="0" smtClean="0"/>
              <a:t>Python 3</a:t>
            </a:r>
          </a:p>
          <a:p>
            <a:pPr>
              <a:buClr>
                <a:schemeClr val="bg2"/>
              </a:buClr>
              <a:buFont typeface="Arial" panose="020B0604020202020204" pitchFamily="34" charset="0"/>
              <a:buChar char="•"/>
            </a:pPr>
            <a:r>
              <a:rPr lang="en-US" sz="1300" b="1" dirty="0" smtClean="0"/>
              <a:t>Visualizations</a:t>
            </a:r>
          </a:p>
          <a:p>
            <a:pPr lvl="1">
              <a:buClr>
                <a:schemeClr val="bg2"/>
              </a:buClr>
              <a:buFont typeface="Arial" panose="020B0604020202020204" pitchFamily="34" charset="0"/>
              <a:buChar char="•"/>
            </a:pPr>
            <a:r>
              <a:rPr lang="en-US" sz="1100" dirty="0" smtClean="0"/>
              <a:t>Racing Bar Chart – Top 15 Countries</a:t>
            </a:r>
          </a:p>
          <a:p>
            <a:pPr lvl="1">
              <a:buClr>
                <a:schemeClr val="bg2"/>
              </a:buClr>
              <a:buFont typeface="Arial" panose="020B0604020202020204" pitchFamily="34" charset="0"/>
              <a:buChar char="•"/>
            </a:pPr>
            <a:r>
              <a:rPr lang="en-US" sz="1100" dirty="0" smtClean="0"/>
              <a:t>World Map – South Asian Countries</a:t>
            </a:r>
          </a:p>
          <a:p>
            <a:pPr lvl="1">
              <a:buClr>
                <a:schemeClr val="bg2"/>
              </a:buClr>
              <a:buFont typeface="Arial" panose="020B0604020202020204" pitchFamily="34" charset="0"/>
              <a:buChar char="•"/>
            </a:pPr>
            <a:r>
              <a:rPr lang="en-US" sz="1100" dirty="0" smtClean="0"/>
              <a:t>Bar Chart – Predicted Population</a:t>
            </a:r>
          </a:p>
          <a:p>
            <a:pPr lvl="1">
              <a:buClr>
                <a:schemeClr val="bg2"/>
              </a:buClr>
              <a:buFont typeface="Arial" panose="020B0604020202020204" pitchFamily="34" charset="0"/>
              <a:buChar char="•"/>
            </a:pPr>
            <a:endParaRPr lang="en-US" sz="1100" dirty="0"/>
          </a:p>
          <a:p>
            <a:pPr>
              <a:buClr>
                <a:schemeClr val="bg2"/>
              </a:buClr>
              <a:buFont typeface="Arial" panose="020B0604020202020204" pitchFamily="34" charset="0"/>
              <a:buChar char="•"/>
            </a:pPr>
            <a:r>
              <a:rPr lang="en-US" sz="1200" dirty="0"/>
              <a:t>No machine learning algorithms were used since all required values are present in the dataset. We just need to filter out and group the required values with respect to the chosen indicators</a:t>
            </a:r>
            <a:r>
              <a:rPr lang="en-US" sz="1200" dirty="0" smtClean="0"/>
              <a:t>.</a:t>
            </a:r>
          </a:p>
          <a:p>
            <a:pPr>
              <a:buClr>
                <a:schemeClr val="bg2"/>
              </a:buClr>
              <a:buFont typeface="Arial" panose="020B0604020202020204" pitchFamily="34" charset="0"/>
              <a:buChar char="•"/>
            </a:pPr>
            <a:r>
              <a:rPr lang="en-US" sz="1200" dirty="0" smtClean="0"/>
              <a:t>A new attribute “Rank” was created using the average of indicator values to rank the countries in the racing bar chart.</a:t>
            </a:r>
            <a:endParaRPr lang="en-US" sz="1200" dirty="0"/>
          </a:p>
          <a:p>
            <a:pPr>
              <a:buClr>
                <a:schemeClr val="bg2"/>
              </a:buClr>
              <a:buFont typeface="Arial" panose="020B0604020202020204" pitchFamily="34" charset="0"/>
              <a:buChar char="•"/>
            </a:pPr>
            <a:endParaRPr lang="en-US" sz="1200" dirty="0" smtClean="0"/>
          </a:p>
          <a:p>
            <a:pPr lvl="1">
              <a:buClr>
                <a:schemeClr val="bg2"/>
              </a:buClr>
              <a:buFont typeface="Arial" panose="020B0604020202020204" pitchFamily="34" charset="0"/>
              <a:buChar char="•"/>
            </a:pPr>
            <a:endParaRPr lang="en-US" dirty="0"/>
          </a:p>
        </p:txBody>
      </p:sp>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29</a:t>
            </a:fld>
            <a:endParaRPr lang="en"/>
          </a:p>
        </p:txBody>
      </p:sp>
      <p:grpSp>
        <p:nvGrpSpPr>
          <p:cNvPr id="5" name="Group 4"/>
          <p:cNvGrpSpPr/>
          <p:nvPr/>
        </p:nvGrpSpPr>
        <p:grpSpPr>
          <a:xfrm>
            <a:off x="2825161" y="1857141"/>
            <a:ext cx="2020585" cy="261610"/>
            <a:chOff x="2412025" y="2199018"/>
            <a:chExt cx="2020585" cy="261610"/>
          </a:xfrm>
        </p:grpSpPr>
        <p:cxnSp>
          <p:nvCxnSpPr>
            <p:cNvPr id="6" name="Straight Connector 5"/>
            <p:cNvCxnSpPr/>
            <p:nvPr/>
          </p:nvCxnSpPr>
          <p:spPr>
            <a:xfrm>
              <a:off x="2412025" y="2336843"/>
              <a:ext cx="526321" cy="0"/>
            </a:xfrm>
            <a:prstGeom prst="line">
              <a:avLst/>
            </a:prstGeom>
            <a:ln>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2938346" y="2199018"/>
              <a:ext cx="1494264" cy="261610"/>
            </a:xfrm>
            <a:prstGeom prst="rect">
              <a:avLst/>
            </a:prstGeom>
            <a:noFill/>
            <a:ln>
              <a:noFill/>
            </a:ln>
          </p:spPr>
          <p:txBody>
            <a:bodyPr wrap="square" rtlCol="0">
              <a:spAutoFit/>
            </a:bodyPr>
            <a:lstStyle/>
            <a:p>
              <a:r>
                <a:rPr lang="en-US" sz="1100" dirty="0" smtClean="0">
                  <a:solidFill>
                    <a:schemeClr val="accent4">
                      <a:lumMod val="75000"/>
                    </a:schemeClr>
                  </a:solidFill>
                  <a:latin typeface="Libre Franklin" panose="020B0604020202020204" charset="0"/>
                </a:rPr>
                <a:t>Visualization Tool</a:t>
              </a:r>
              <a:endParaRPr lang="en-US" sz="1100" dirty="0">
                <a:solidFill>
                  <a:schemeClr val="accent4">
                    <a:lumMod val="75000"/>
                  </a:schemeClr>
                </a:solidFill>
                <a:latin typeface="Libre Franklin" panose="020B0604020202020204" charset="0"/>
              </a:endParaRPr>
            </a:p>
          </p:txBody>
        </p:sp>
      </p:grpSp>
      <p:grpSp>
        <p:nvGrpSpPr>
          <p:cNvPr id="8" name="Group 7"/>
          <p:cNvGrpSpPr/>
          <p:nvPr/>
        </p:nvGrpSpPr>
        <p:grpSpPr>
          <a:xfrm>
            <a:off x="3794546" y="2140125"/>
            <a:ext cx="2687016" cy="276712"/>
            <a:chOff x="2687444" y="2743101"/>
            <a:chExt cx="2687016" cy="276712"/>
          </a:xfrm>
        </p:grpSpPr>
        <p:grpSp>
          <p:nvGrpSpPr>
            <p:cNvPr id="9" name="Group 8"/>
            <p:cNvGrpSpPr/>
            <p:nvPr/>
          </p:nvGrpSpPr>
          <p:grpSpPr>
            <a:xfrm>
              <a:off x="2687444" y="2743101"/>
              <a:ext cx="769434" cy="276712"/>
              <a:chOff x="2598234" y="2765403"/>
              <a:chExt cx="769434" cy="276712"/>
            </a:xfrm>
          </p:grpSpPr>
          <p:sp>
            <p:nvSpPr>
              <p:cNvPr id="11" name="Right Bracket 10"/>
              <p:cNvSpPr/>
              <p:nvPr/>
            </p:nvSpPr>
            <p:spPr>
              <a:xfrm>
                <a:off x="2598234" y="2765403"/>
                <a:ext cx="312234" cy="276712"/>
              </a:xfrm>
              <a:prstGeom prst="rightBracket">
                <a:avLst/>
              </a:prstGeom>
              <a:ln>
                <a:solidFill>
                  <a:schemeClr val="accent4">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1">
                      <a:lumMod val="60000"/>
                      <a:lumOff val="40000"/>
                    </a:schemeClr>
                  </a:solidFill>
                </a:endParaRPr>
              </a:p>
            </p:txBody>
          </p:sp>
          <p:cxnSp>
            <p:nvCxnSpPr>
              <p:cNvPr id="12" name="Straight Connector 11"/>
              <p:cNvCxnSpPr/>
              <p:nvPr/>
            </p:nvCxnSpPr>
            <p:spPr>
              <a:xfrm>
                <a:off x="2910468" y="2897448"/>
                <a:ext cx="457200" cy="0"/>
              </a:xfrm>
              <a:prstGeom prst="line">
                <a:avLst/>
              </a:prstGeom>
              <a:ln>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0" name="TextBox 9"/>
            <p:cNvSpPr txBox="1"/>
            <p:nvPr/>
          </p:nvSpPr>
          <p:spPr>
            <a:xfrm>
              <a:off x="3456878" y="2758203"/>
              <a:ext cx="1917582" cy="261610"/>
            </a:xfrm>
            <a:prstGeom prst="rect">
              <a:avLst/>
            </a:prstGeom>
            <a:noFill/>
          </p:spPr>
          <p:txBody>
            <a:bodyPr wrap="square" rtlCol="0">
              <a:spAutoFit/>
            </a:bodyPr>
            <a:lstStyle/>
            <a:p>
              <a:r>
                <a:rPr lang="en-US" sz="1100" dirty="0" smtClean="0">
                  <a:solidFill>
                    <a:schemeClr val="accent4">
                      <a:lumMod val="75000"/>
                    </a:schemeClr>
                  </a:solidFill>
                  <a:latin typeface="Libre Franklin" panose="020B0604020202020204" charset="0"/>
                </a:rPr>
                <a:t>Data Preprocessing Tools</a:t>
              </a:r>
              <a:endParaRPr lang="en-US" sz="1100" dirty="0">
                <a:solidFill>
                  <a:schemeClr val="accent4">
                    <a:lumMod val="75000"/>
                  </a:schemeClr>
                </a:solidFill>
                <a:latin typeface="Libre Franklin" panose="020B0604020202020204" charset="0"/>
              </a:endParaRPr>
            </a:p>
          </p:txBody>
        </p:sp>
      </p:grpSp>
    </p:spTree>
    <p:extLst>
      <p:ext uri="{BB962C8B-B14F-4D97-AF65-F5344CB8AC3E}">
        <p14:creationId xmlns:p14="http://schemas.microsoft.com/office/powerpoint/2010/main" val="5518781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Shape 165"/>
        <p:cNvGrpSpPr/>
        <p:nvPr/>
      </p:nvGrpSpPr>
      <p:grpSpPr>
        <a:xfrm>
          <a:off x="0" y="0"/>
          <a:ext cx="0" cy="0"/>
          <a:chOff x="0" y="0"/>
          <a:chExt cx="0" cy="0"/>
        </a:xfrm>
      </p:grpSpPr>
      <p:sp>
        <p:nvSpPr>
          <p:cNvPr id="166" name="Google Shape;166;p28"/>
          <p:cNvSpPr txBox="1">
            <a:spLocks noGrp="1"/>
          </p:cNvSpPr>
          <p:nvPr>
            <p:ph type="title"/>
          </p:nvPr>
        </p:nvSpPr>
        <p:spPr>
          <a:xfrm>
            <a:off x="822960" y="214952"/>
            <a:ext cx="7543800" cy="10881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endParaRPr dirty="0"/>
          </a:p>
        </p:txBody>
      </p:sp>
      <p:sp>
        <p:nvSpPr>
          <p:cNvPr id="167" name="Google Shape;167;p28"/>
          <p:cNvSpPr txBox="1">
            <a:spLocks noGrp="1"/>
          </p:cNvSpPr>
          <p:nvPr>
            <p:ph type="body" idx="1"/>
          </p:nvPr>
        </p:nvSpPr>
        <p:spPr>
          <a:xfrm>
            <a:off x="822960" y="1581151"/>
            <a:ext cx="7543800" cy="2820600"/>
          </a:xfrm>
          <a:prstGeom prst="rect">
            <a:avLst/>
          </a:prstGeom>
        </p:spPr>
        <p:txBody>
          <a:bodyPr spcFirstLastPara="1" wrap="square" lIns="0" tIns="34275" rIns="0" bIns="34275" anchor="t" anchorCtr="0">
            <a:normAutofit/>
          </a:bodyPr>
          <a:lstStyle/>
          <a:p>
            <a:pPr marL="0" lvl="0" indent="0" algn="l" rtl="0">
              <a:spcBef>
                <a:spcPts val="900"/>
              </a:spcBef>
              <a:spcAft>
                <a:spcPts val="200"/>
              </a:spcAft>
              <a:buNone/>
            </a:pPr>
            <a:endParaRPr dirty="0"/>
          </a:p>
        </p:txBody>
      </p:sp>
      <p:sp>
        <p:nvSpPr>
          <p:cNvPr id="168" name="Google Shape;168;p28"/>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3</a:t>
            </a:fld>
            <a:endParaRPr dirty="0"/>
          </a:p>
        </p:txBody>
      </p:sp>
      <p:pic>
        <p:nvPicPr>
          <p:cNvPr id="169" name="Google Shape;169;p28"/>
          <p:cNvPicPr preferRelativeResize="0"/>
          <p:nvPr/>
        </p:nvPicPr>
        <p:blipFill>
          <a:blip r:embed="rId3">
            <a:alphaModFix/>
          </a:blip>
          <a:stretch>
            <a:fillRect/>
          </a:stretch>
        </p:blipFill>
        <p:spPr>
          <a:xfrm>
            <a:off x="405214" y="0"/>
            <a:ext cx="8333572" cy="51435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4"/>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500"/>
              <a:buFont typeface="Bookman Old Style"/>
              <a:buNone/>
            </a:pPr>
            <a:r>
              <a:rPr lang="en" sz="3300"/>
              <a:t>Summary of the Project</a:t>
            </a:r>
            <a:endParaRPr sz="3300"/>
          </a:p>
        </p:txBody>
      </p:sp>
      <p:sp>
        <p:nvSpPr>
          <p:cNvPr id="275" name="Google Shape;275;p44"/>
          <p:cNvSpPr txBox="1">
            <a:spLocks noGrp="1"/>
          </p:cNvSpPr>
          <p:nvPr>
            <p:ph type="body" idx="1"/>
          </p:nvPr>
        </p:nvSpPr>
        <p:spPr>
          <a:xfrm>
            <a:off x="822960" y="1581151"/>
            <a:ext cx="7543800" cy="2820668"/>
          </a:xfrm>
          <a:prstGeom prst="rect">
            <a:avLst/>
          </a:prstGeom>
          <a:noFill/>
          <a:ln>
            <a:noFill/>
          </a:ln>
        </p:spPr>
        <p:txBody>
          <a:bodyPr spcFirstLastPara="1" wrap="square" lIns="0" tIns="34275" rIns="0" bIns="34275" anchor="t" anchorCtr="0">
            <a:normAutofit/>
          </a:bodyPr>
          <a:lstStyle/>
          <a:p>
            <a:pPr marL="457200" lvl="0" indent="-317500" algn="l" rtl="0">
              <a:lnSpc>
                <a:spcPct val="150000"/>
              </a:lnSpc>
              <a:spcBef>
                <a:spcPts val="0"/>
              </a:spcBef>
              <a:spcAft>
                <a:spcPts val="0"/>
              </a:spcAft>
              <a:buClr>
                <a:schemeClr val="dk1"/>
              </a:buClr>
              <a:buSzPts val="1400"/>
              <a:buFont typeface="Arial"/>
              <a:buChar char="●"/>
            </a:pPr>
            <a:r>
              <a:rPr lang="en-US" dirty="0" smtClean="0">
                <a:solidFill>
                  <a:schemeClr val="dk1"/>
                </a:solidFill>
                <a:latin typeface="Arial"/>
                <a:ea typeface="Arial"/>
                <a:cs typeface="Arial"/>
                <a:sym typeface="Arial"/>
              </a:rPr>
              <a:t>Used </a:t>
            </a:r>
            <a:r>
              <a:rPr lang="en-US" i="1" dirty="0" smtClean="0">
                <a:solidFill>
                  <a:schemeClr val="bg2">
                    <a:lumMod val="90000"/>
                    <a:lumOff val="10000"/>
                  </a:schemeClr>
                </a:solidFill>
                <a:latin typeface="Arial"/>
                <a:ea typeface="Arial"/>
                <a:cs typeface="Arial"/>
                <a:sym typeface="Arial"/>
              </a:rPr>
              <a:t>2020 World Development Indicators</a:t>
            </a:r>
            <a:r>
              <a:rPr lang="en-US" dirty="0" smtClean="0">
                <a:solidFill>
                  <a:schemeClr val="bg2">
                    <a:lumMod val="90000"/>
                    <a:lumOff val="10000"/>
                  </a:schemeClr>
                </a:solidFill>
                <a:latin typeface="Arial"/>
                <a:ea typeface="Arial"/>
                <a:cs typeface="Arial"/>
                <a:sym typeface="Arial"/>
              </a:rPr>
              <a:t> </a:t>
            </a:r>
            <a:r>
              <a:rPr lang="en-US" dirty="0" smtClean="0">
                <a:solidFill>
                  <a:schemeClr val="dk1"/>
                </a:solidFill>
                <a:latin typeface="Arial"/>
                <a:ea typeface="Arial"/>
                <a:cs typeface="Arial"/>
                <a:sym typeface="Arial"/>
              </a:rPr>
              <a:t>dataset from Kaggle.</a:t>
            </a:r>
            <a:endParaRPr dirty="0">
              <a:solidFill>
                <a:schemeClr val="dk1"/>
              </a:solidFill>
              <a:latin typeface="Arial"/>
              <a:ea typeface="Arial"/>
              <a:cs typeface="Arial"/>
              <a:sym typeface="Arial"/>
            </a:endParaRPr>
          </a:p>
          <a:p>
            <a:pPr lvl="0">
              <a:lnSpc>
                <a:spcPct val="150000"/>
              </a:lnSpc>
              <a:spcBef>
                <a:spcPts val="0"/>
              </a:spcBef>
              <a:buClr>
                <a:schemeClr val="dk1"/>
              </a:buClr>
              <a:buFont typeface="Arial"/>
              <a:buChar char="●"/>
            </a:pPr>
            <a:r>
              <a:rPr lang="en-US" dirty="0">
                <a:solidFill>
                  <a:schemeClr val="dk1"/>
                </a:solidFill>
                <a:latin typeface="Arial"/>
                <a:ea typeface="Arial"/>
                <a:cs typeface="Arial"/>
                <a:sym typeface="Arial"/>
              </a:rPr>
              <a:t>Visualization of 5 different indicators on Tableau. One per member.</a:t>
            </a:r>
          </a:p>
          <a:p>
            <a:pPr lvl="0">
              <a:lnSpc>
                <a:spcPct val="150000"/>
              </a:lnSpc>
              <a:spcBef>
                <a:spcPts val="0"/>
              </a:spcBef>
              <a:buClr>
                <a:schemeClr val="dk1"/>
              </a:buClr>
              <a:buFont typeface="Arial"/>
              <a:buChar char="●"/>
            </a:pPr>
            <a:r>
              <a:rPr lang="en-US" dirty="0">
                <a:solidFill>
                  <a:schemeClr val="dk1"/>
                </a:solidFill>
                <a:latin typeface="Arial"/>
                <a:ea typeface="Arial"/>
                <a:cs typeface="Arial"/>
                <a:sym typeface="Arial"/>
              </a:rPr>
              <a:t>2 different visualizations for the same indicator </a:t>
            </a:r>
            <a:r>
              <a:rPr lang="en-US" dirty="0" smtClean="0">
                <a:solidFill>
                  <a:schemeClr val="dk1"/>
                </a:solidFill>
                <a:latin typeface="Arial"/>
                <a:ea typeface="Arial"/>
                <a:cs typeface="Arial"/>
                <a:sym typeface="Arial"/>
              </a:rPr>
              <a:t>i.e. one static (world map) and one dynamic (racing bar chart)</a:t>
            </a:r>
            <a:endParaRPr lang="en-US" dirty="0">
              <a:solidFill>
                <a:schemeClr val="dk1"/>
              </a:solidFill>
              <a:latin typeface="Arial"/>
              <a:ea typeface="Arial"/>
              <a:cs typeface="Arial"/>
              <a:sym typeface="Arial"/>
            </a:endParaRPr>
          </a:p>
          <a:p>
            <a:pPr marL="457200" lvl="0" indent="-317500" algn="l" rtl="0">
              <a:lnSpc>
                <a:spcPct val="150000"/>
              </a:lnSpc>
              <a:spcBef>
                <a:spcPts val="0"/>
              </a:spcBef>
              <a:spcAft>
                <a:spcPts val="0"/>
              </a:spcAft>
              <a:buClr>
                <a:schemeClr val="dk1"/>
              </a:buClr>
              <a:buSzPts val="1400"/>
              <a:buFont typeface="Arial"/>
              <a:buChar char="●"/>
            </a:pPr>
            <a:r>
              <a:rPr lang="en" dirty="0" smtClean="0">
                <a:solidFill>
                  <a:schemeClr val="dk1"/>
                </a:solidFill>
                <a:latin typeface="Arial"/>
                <a:ea typeface="Arial"/>
                <a:cs typeface="Arial"/>
                <a:sym typeface="Arial"/>
              </a:rPr>
              <a:t>We observed that mostly countries with higher population have a higher number of mobile cellular subscriptions.</a:t>
            </a:r>
            <a:endParaRPr dirty="0">
              <a:solidFill>
                <a:schemeClr val="dk1"/>
              </a:solidFill>
              <a:latin typeface="Arial"/>
              <a:ea typeface="Arial"/>
              <a:cs typeface="Arial"/>
              <a:sym typeface="Arial"/>
            </a:endParaRPr>
          </a:p>
        </p:txBody>
      </p:sp>
      <p:sp>
        <p:nvSpPr>
          <p:cNvPr id="276" name="Google Shape;276;p44"/>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30</a:t>
            </a:fld>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3300" dirty="0" smtClean="0"/>
              <a:t>Breakdown</a:t>
            </a:r>
            <a:endParaRPr lang="en-US" sz="3300" dirty="0"/>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31</a:t>
            </a:fld>
            <a:endParaRPr lang="en"/>
          </a:p>
        </p:txBody>
      </p:sp>
      <p:graphicFrame>
        <p:nvGraphicFramePr>
          <p:cNvPr id="7" name="Table 6"/>
          <p:cNvGraphicFramePr>
            <a:graphicFrameLocks noGrp="1"/>
          </p:cNvGraphicFramePr>
          <p:nvPr>
            <p:extLst>
              <p:ext uri="{D42A27DB-BD31-4B8C-83A1-F6EECF244321}">
                <p14:modId xmlns:p14="http://schemas.microsoft.com/office/powerpoint/2010/main" val="3095955008"/>
              </p:ext>
            </p:extLst>
          </p:nvPr>
        </p:nvGraphicFramePr>
        <p:xfrm>
          <a:off x="921672" y="1503946"/>
          <a:ext cx="7300656" cy="3236496"/>
        </p:xfrm>
        <a:graphic>
          <a:graphicData uri="http://schemas.openxmlformats.org/drawingml/2006/table">
            <a:tbl>
              <a:tblPr firstRow="1" bandRow="1">
                <a:tableStyleId>{F5AB1C69-6EDB-4FF4-983F-18BD219EF322}</a:tableStyleId>
              </a:tblPr>
              <a:tblGrid>
                <a:gridCol w="1825164">
                  <a:extLst>
                    <a:ext uri="{9D8B030D-6E8A-4147-A177-3AD203B41FA5}">
                      <a16:colId xmlns:a16="http://schemas.microsoft.com/office/drawing/2014/main" val="1507483793"/>
                    </a:ext>
                  </a:extLst>
                </a:gridCol>
                <a:gridCol w="1825164">
                  <a:extLst>
                    <a:ext uri="{9D8B030D-6E8A-4147-A177-3AD203B41FA5}">
                      <a16:colId xmlns:a16="http://schemas.microsoft.com/office/drawing/2014/main" val="4105171361"/>
                    </a:ext>
                  </a:extLst>
                </a:gridCol>
                <a:gridCol w="1825164">
                  <a:extLst>
                    <a:ext uri="{9D8B030D-6E8A-4147-A177-3AD203B41FA5}">
                      <a16:colId xmlns:a16="http://schemas.microsoft.com/office/drawing/2014/main" val="2920567193"/>
                    </a:ext>
                  </a:extLst>
                </a:gridCol>
                <a:gridCol w="1825164">
                  <a:extLst>
                    <a:ext uri="{9D8B030D-6E8A-4147-A177-3AD203B41FA5}">
                      <a16:colId xmlns:a16="http://schemas.microsoft.com/office/drawing/2014/main" val="4200368635"/>
                    </a:ext>
                  </a:extLst>
                </a:gridCol>
              </a:tblGrid>
              <a:tr h="539416">
                <a:tc>
                  <a:txBody>
                    <a:bodyPr/>
                    <a:lstStyle/>
                    <a:p>
                      <a:pPr algn="ctr"/>
                      <a:r>
                        <a:rPr lang="en-US" dirty="0" smtClean="0"/>
                        <a:t>Member</a:t>
                      </a:r>
                      <a:endParaRPr lang="en-US" dirty="0"/>
                    </a:p>
                  </a:txBody>
                  <a:tcPr/>
                </a:tc>
                <a:tc>
                  <a:txBody>
                    <a:bodyPr/>
                    <a:lstStyle/>
                    <a:p>
                      <a:pPr algn="ctr"/>
                      <a:r>
                        <a:rPr lang="en-US" dirty="0" smtClean="0"/>
                        <a:t>Tableau</a:t>
                      </a:r>
                      <a:endParaRPr lang="en-US" dirty="0"/>
                    </a:p>
                  </a:txBody>
                  <a:tcPr/>
                </a:tc>
                <a:tc>
                  <a:txBody>
                    <a:bodyPr/>
                    <a:lstStyle/>
                    <a:p>
                      <a:pPr algn="ctr"/>
                      <a:r>
                        <a:rPr lang="en-US" dirty="0" smtClean="0"/>
                        <a:t>Report</a:t>
                      </a:r>
                      <a:endParaRPr lang="en-US" dirty="0"/>
                    </a:p>
                  </a:txBody>
                  <a:tcPr/>
                </a:tc>
                <a:tc>
                  <a:txBody>
                    <a:bodyPr/>
                    <a:lstStyle/>
                    <a:p>
                      <a:pPr algn="ctr"/>
                      <a:r>
                        <a:rPr lang="en-US" dirty="0" smtClean="0"/>
                        <a:t>Presentation</a:t>
                      </a:r>
                      <a:endParaRPr lang="en-US" dirty="0"/>
                    </a:p>
                  </a:txBody>
                  <a:tcPr/>
                </a:tc>
                <a:extLst>
                  <a:ext uri="{0D108BD9-81ED-4DB2-BD59-A6C34878D82A}">
                    <a16:rowId xmlns:a16="http://schemas.microsoft.com/office/drawing/2014/main" val="2866596736"/>
                  </a:ext>
                </a:extLst>
              </a:tr>
              <a:tr h="539416">
                <a:tc>
                  <a:txBody>
                    <a:bodyPr/>
                    <a:lstStyle/>
                    <a:p>
                      <a:pPr algn="ctr"/>
                      <a:r>
                        <a:rPr lang="en-US" dirty="0" smtClean="0"/>
                        <a:t>Huma Ameer</a:t>
                      </a:r>
                    </a:p>
                  </a:txBody>
                  <a:tcPr/>
                </a:tc>
                <a:tc>
                  <a:txBody>
                    <a:bodyPr/>
                    <a:lstStyle/>
                    <a:p>
                      <a:pPr marL="0" indent="0" algn="ctr">
                        <a:buFont typeface="Wingdings" panose="05000000000000000000" pitchFamily="2" charset="2"/>
                        <a:buNone/>
                      </a:pPr>
                      <a:r>
                        <a:rPr lang="en-US" sz="2400" dirty="0" smtClean="0">
                          <a:sym typeface="Wingdings" panose="05000000000000000000" pitchFamily="2" charset="2"/>
                        </a:rPr>
                        <a:t></a:t>
                      </a:r>
                      <a:endParaRPr lang="en-US" sz="2400" b="1" dirty="0">
                        <a:solidFill>
                          <a:srgbClr val="00B050"/>
                        </a:solidFill>
                      </a:endParaRPr>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dirty="0"/>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dirty="0"/>
                    </a:p>
                  </a:txBody>
                  <a:tcPr/>
                </a:tc>
                <a:extLst>
                  <a:ext uri="{0D108BD9-81ED-4DB2-BD59-A6C34878D82A}">
                    <a16:rowId xmlns:a16="http://schemas.microsoft.com/office/drawing/2014/main" val="2907914082"/>
                  </a:ext>
                </a:extLst>
              </a:tr>
              <a:tr h="539416">
                <a:tc>
                  <a:txBody>
                    <a:bodyPr/>
                    <a:lstStyle/>
                    <a:p>
                      <a:pPr algn="ctr"/>
                      <a:r>
                        <a:rPr lang="en-US" dirty="0" smtClean="0"/>
                        <a:t>M. Fasih Ashfaq</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Wingdings" panose="05000000000000000000" pitchFamily="2" charset="2"/>
                        <a:buNone/>
                        <a:tabLst/>
                        <a:defRPr/>
                      </a:pPr>
                      <a:r>
                        <a:rPr kumimoji="0" lang="en-US" sz="2400" u="none" strike="noStrike" kern="0" cap="none" spc="0" normalizeH="0" baseline="0" noProof="0" dirty="0" smtClean="0">
                          <a:ln>
                            <a:noFill/>
                          </a:ln>
                          <a:effectLst/>
                          <a:uLnTx/>
                          <a:uFillTx/>
                          <a:sym typeface="Wingdings" panose="05000000000000000000" pitchFamily="2" charset="2"/>
                        </a:rPr>
                        <a:t></a:t>
                      </a:r>
                      <a:endParaRPr kumimoji="0" lang="en-US" sz="2400" b="1" i="0" u="none" strike="noStrike" kern="0" cap="none" spc="0" normalizeH="0" baseline="0" noProof="0" dirty="0" smtClean="0">
                        <a:ln>
                          <a:noFill/>
                        </a:ln>
                        <a:solidFill>
                          <a:srgbClr val="00B050"/>
                        </a:solidFill>
                        <a:effectLst/>
                        <a:uLnTx/>
                        <a:uFillTx/>
                        <a:latin typeface="+mn-lt"/>
                        <a:ea typeface="+mn-ea"/>
                        <a:cs typeface="+mn-cs"/>
                        <a:sym typeface="Arial"/>
                      </a:endParaRPr>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dirty="0"/>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dirty="0"/>
                    </a:p>
                  </a:txBody>
                  <a:tcPr/>
                </a:tc>
                <a:extLst>
                  <a:ext uri="{0D108BD9-81ED-4DB2-BD59-A6C34878D82A}">
                    <a16:rowId xmlns:a16="http://schemas.microsoft.com/office/drawing/2014/main" val="3059544270"/>
                  </a:ext>
                </a:extLst>
              </a:tr>
              <a:tr h="539416">
                <a:tc>
                  <a:txBody>
                    <a:bodyPr/>
                    <a:lstStyle/>
                    <a:p>
                      <a:pPr algn="ctr"/>
                      <a:r>
                        <a:rPr lang="en-US" dirty="0" smtClean="0"/>
                        <a:t>Nikhar Azhar</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u="none" strike="noStrike" kern="0" cap="none" spc="0" normalizeH="0" baseline="0" noProof="0" dirty="0" smtClean="0">
                          <a:ln>
                            <a:noFill/>
                          </a:ln>
                          <a:effectLst/>
                          <a:uLnTx/>
                          <a:uFillTx/>
                          <a:sym typeface="Wingdings" panose="05000000000000000000" pitchFamily="2" charset="2"/>
                        </a:rPr>
                        <a:t></a:t>
                      </a:r>
                      <a:endParaRPr kumimoji="0" lang="en-US" sz="2400" b="1" i="0" u="none" strike="noStrike" kern="0" cap="none" spc="0" normalizeH="0" baseline="0" noProof="0" dirty="0" smtClean="0">
                        <a:ln>
                          <a:noFill/>
                        </a:ln>
                        <a:solidFill>
                          <a:srgbClr val="00B050"/>
                        </a:solidFill>
                        <a:effectLst/>
                        <a:uLnTx/>
                        <a:uFillTx/>
                        <a:latin typeface="+mn-lt"/>
                        <a:ea typeface="+mn-ea"/>
                        <a:cs typeface="+mn-cs"/>
                        <a:sym typeface="Arial"/>
                      </a:endParaRPr>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dirty="0"/>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sz="2400" dirty="0"/>
                    </a:p>
                  </a:txBody>
                  <a:tcPr/>
                </a:tc>
                <a:extLst>
                  <a:ext uri="{0D108BD9-81ED-4DB2-BD59-A6C34878D82A}">
                    <a16:rowId xmlns:a16="http://schemas.microsoft.com/office/drawing/2014/main" val="4097913053"/>
                  </a:ext>
                </a:extLst>
              </a:tr>
              <a:tr h="539416">
                <a:tc>
                  <a:txBody>
                    <a:bodyPr/>
                    <a:lstStyle/>
                    <a:p>
                      <a:pPr algn="ctr"/>
                      <a:r>
                        <a:rPr lang="en-US" dirty="0" smtClean="0"/>
                        <a:t>Saher Sohail</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Wingdings" panose="05000000000000000000" pitchFamily="2" charset="2"/>
                        <a:buNone/>
                        <a:tabLst/>
                        <a:defRPr/>
                      </a:pPr>
                      <a:r>
                        <a:rPr kumimoji="0" lang="en-US" sz="2400" u="none" strike="noStrike" kern="0" cap="none" spc="0" normalizeH="0" baseline="0" noProof="0" dirty="0" smtClean="0">
                          <a:ln>
                            <a:noFill/>
                          </a:ln>
                          <a:effectLst/>
                          <a:uLnTx/>
                          <a:uFillTx/>
                          <a:sym typeface="Wingdings" panose="05000000000000000000" pitchFamily="2" charset="2"/>
                        </a:rPr>
                        <a:t></a:t>
                      </a:r>
                      <a:endParaRPr kumimoji="0" lang="en-US" sz="2400" b="1" i="0" u="none" strike="noStrike" kern="0" cap="none" spc="0" normalizeH="0" baseline="0" noProof="0" dirty="0" smtClean="0">
                        <a:ln>
                          <a:noFill/>
                        </a:ln>
                        <a:solidFill>
                          <a:srgbClr val="00B050"/>
                        </a:solidFill>
                        <a:effectLst/>
                        <a:uLnTx/>
                        <a:uFillTx/>
                        <a:latin typeface="+mn-lt"/>
                        <a:ea typeface="+mn-ea"/>
                        <a:cs typeface="+mn-cs"/>
                        <a:sym typeface="Arial"/>
                      </a:endParaRPr>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dirty="0"/>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sz="2400" dirty="0"/>
                    </a:p>
                  </a:txBody>
                  <a:tcPr/>
                </a:tc>
                <a:extLst>
                  <a:ext uri="{0D108BD9-81ED-4DB2-BD59-A6C34878D82A}">
                    <a16:rowId xmlns:a16="http://schemas.microsoft.com/office/drawing/2014/main" val="2484868605"/>
                  </a:ext>
                </a:extLst>
              </a:tr>
              <a:tr h="539416">
                <a:tc>
                  <a:txBody>
                    <a:bodyPr/>
                    <a:lstStyle/>
                    <a:p>
                      <a:pPr algn="ctr"/>
                      <a:r>
                        <a:rPr lang="en-US" dirty="0" smtClean="0"/>
                        <a:t>Usama Naveed</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Wingdings" panose="05000000000000000000" pitchFamily="2" charset="2"/>
                        <a:buNone/>
                        <a:tabLst/>
                        <a:defRPr/>
                      </a:pPr>
                      <a:r>
                        <a:rPr kumimoji="0" lang="en-US" sz="2400" u="none" strike="noStrike" kern="0" cap="none" spc="0" normalizeH="0" baseline="0" noProof="0" dirty="0" smtClean="0">
                          <a:ln>
                            <a:noFill/>
                          </a:ln>
                          <a:effectLst/>
                          <a:uLnTx/>
                          <a:uFillTx/>
                          <a:sym typeface="Wingdings" panose="05000000000000000000" pitchFamily="2" charset="2"/>
                        </a:rPr>
                        <a:t></a:t>
                      </a:r>
                      <a:endParaRPr kumimoji="0" lang="en-US" sz="2400" b="1" i="0" u="none" strike="noStrike" kern="0" cap="none" spc="0" normalizeH="0" baseline="0" noProof="0" dirty="0" smtClean="0">
                        <a:ln>
                          <a:noFill/>
                        </a:ln>
                        <a:solidFill>
                          <a:srgbClr val="00B050"/>
                        </a:solidFill>
                        <a:effectLst/>
                        <a:uLnTx/>
                        <a:uFillTx/>
                        <a:latin typeface="+mn-lt"/>
                        <a:ea typeface="+mn-ea"/>
                        <a:cs typeface="+mn-cs"/>
                        <a:sym typeface="Arial"/>
                      </a:endParaRPr>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dirty="0"/>
                    </a:p>
                  </a:txBody>
                  <a:tcPr/>
                </a:tc>
                <a:tc>
                  <a:txBody>
                    <a:bodyPr/>
                    <a:lstStyle/>
                    <a:p>
                      <a:pPr algn="ctr"/>
                      <a:r>
                        <a:rPr kumimoji="0" lang="en-US" sz="2400" u="none" strike="noStrike" kern="0" cap="none" spc="0" normalizeH="0" baseline="0" noProof="0" dirty="0" smtClean="0">
                          <a:ln>
                            <a:noFill/>
                          </a:ln>
                          <a:effectLst/>
                          <a:uLnTx/>
                          <a:uFillTx/>
                          <a:sym typeface="Wingdings" panose="05000000000000000000" pitchFamily="2" charset="2"/>
                        </a:rPr>
                        <a:t></a:t>
                      </a:r>
                      <a:endParaRPr lang="en-US" sz="2400" dirty="0"/>
                    </a:p>
                  </a:txBody>
                  <a:tcPr/>
                </a:tc>
                <a:extLst>
                  <a:ext uri="{0D108BD9-81ED-4DB2-BD59-A6C34878D82A}">
                    <a16:rowId xmlns:a16="http://schemas.microsoft.com/office/drawing/2014/main" val="4236108167"/>
                  </a:ext>
                </a:extLst>
              </a:tr>
            </a:tbl>
          </a:graphicData>
        </a:graphic>
      </p:graphicFrame>
    </p:spTree>
    <p:extLst>
      <p:ext uri="{BB962C8B-B14F-4D97-AF65-F5344CB8AC3E}">
        <p14:creationId xmlns:p14="http://schemas.microsoft.com/office/powerpoint/2010/main" val="31510384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Chosen Indicators</a:t>
            </a:r>
            <a:endParaRPr lang="en-US" dirty="0"/>
          </a:p>
        </p:txBody>
      </p:sp>
      <p:sp>
        <p:nvSpPr>
          <p:cNvPr id="3" name="Text Placeholder 2"/>
          <p:cNvSpPr>
            <a:spLocks noGrp="1"/>
          </p:cNvSpPr>
          <p:nvPr>
            <p:ph type="body" idx="1"/>
          </p:nvPr>
        </p:nvSpPr>
        <p:spPr/>
        <p:txBody>
          <a:bodyPr>
            <a:normAutofit/>
          </a:bodyPr>
          <a:lstStyle/>
          <a:p>
            <a:pPr>
              <a:buClr>
                <a:schemeClr val="bg2"/>
              </a:buClr>
              <a:buFont typeface="Arial" panose="020B0604020202020204" pitchFamily="34" charset="0"/>
              <a:buChar char="•"/>
            </a:pPr>
            <a:r>
              <a:rPr lang="en-US" sz="1100" dirty="0" smtClean="0"/>
              <a:t>Arms Imports</a:t>
            </a:r>
          </a:p>
          <a:p>
            <a:pPr>
              <a:buClr>
                <a:schemeClr val="bg2"/>
              </a:buClr>
              <a:buFont typeface="Arial" panose="020B0604020202020204" pitchFamily="34" charset="0"/>
              <a:buChar char="•"/>
            </a:pPr>
            <a:r>
              <a:rPr lang="en-US" sz="1100" dirty="0" smtClean="0"/>
              <a:t>Mobile Cellular Subscription</a:t>
            </a:r>
          </a:p>
          <a:p>
            <a:pPr>
              <a:buClr>
                <a:schemeClr val="bg2"/>
              </a:buClr>
              <a:buFont typeface="Arial" panose="020B0604020202020204" pitchFamily="34" charset="0"/>
              <a:buChar char="•"/>
            </a:pPr>
            <a:r>
              <a:rPr lang="en-US" sz="1100" dirty="0" smtClean="0"/>
              <a:t>New Businesses Registered</a:t>
            </a:r>
          </a:p>
          <a:p>
            <a:pPr>
              <a:buClr>
                <a:schemeClr val="bg2"/>
              </a:buClr>
              <a:buFont typeface="Arial" panose="020B0604020202020204" pitchFamily="34" charset="0"/>
              <a:buChar char="•"/>
            </a:pPr>
            <a:r>
              <a:rPr lang="en-US" sz="1100" dirty="0" smtClean="0"/>
              <a:t>Population</a:t>
            </a:r>
          </a:p>
          <a:p>
            <a:pPr>
              <a:buClr>
                <a:schemeClr val="bg2"/>
              </a:buClr>
              <a:buFont typeface="Arial" panose="020B0604020202020204" pitchFamily="34" charset="0"/>
              <a:buChar char="•"/>
            </a:pPr>
            <a:r>
              <a:rPr lang="en-US" sz="1100" dirty="0" smtClean="0"/>
              <a:t>Refugee Population by Country or Territory of Origin</a:t>
            </a:r>
            <a:endParaRPr lang="en-US" sz="1100" dirty="0"/>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940464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5</a:t>
            </a:fld>
            <a:endParaRPr lang="en"/>
          </a:p>
        </p:txBody>
      </p:sp>
      <p:sp>
        <p:nvSpPr>
          <p:cNvPr id="9" name="Title 3"/>
          <p:cNvSpPr>
            <a:spLocks noGrp="1"/>
          </p:cNvSpPr>
          <p:nvPr>
            <p:ph type="title"/>
          </p:nvPr>
        </p:nvSpPr>
        <p:spPr>
          <a:xfrm>
            <a:off x="0" y="689287"/>
            <a:ext cx="9144000" cy="2674620"/>
          </a:xfrm>
          <a:ln>
            <a:noFill/>
          </a:ln>
        </p:spPr>
        <p:txBody>
          <a:bodyPr anchor="ctr">
            <a:normAutofit fontScale="90000"/>
          </a:bodyPr>
          <a:lstStyle/>
          <a:p>
            <a:pPr algn="ctr"/>
            <a:r>
              <a:rPr lang="en-US" sz="7200" dirty="0" smtClean="0">
                <a:solidFill>
                  <a:schemeClr val="accent1"/>
                </a:solidFill>
              </a:rPr>
              <a:t>What</a:t>
            </a:r>
            <a:r>
              <a:rPr lang="en-US" sz="7200" dirty="0" smtClean="0"/>
              <a:t>–</a:t>
            </a:r>
            <a:r>
              <a:rPr lang="en-US" sz="7200" dirty="0" smtClean="0">
                <a:solidFill>
                  <a:schemeClr val="accent5">
                    <a:lumMod val="75000"/>
                  </a:schemeClr>
                </a:solidFill>
              </a:rPr>
              <a:t>Why</a:t>
            </a:r>
            <a:r>
              <a:rPr lang="en-US" sz="7200" dirty="0" smtClean="0"/>
              <a:t>–</a:t>
            </a:r>
            <a:r>
              <a:rPr lang="en-US" sz="7200" dirty="0" smtClean="0">
                <a:solidFill>
                  <a:schemeClr val="accent6"/>
                </a:solidFill>
              </a:rPr>
              <a:t>How</a:t>
            </a:r>
            <a:r>
              <a:rPr lang="en-US" sz="7200" dirty="0" smtClean="0"/>
              <a:t> </a:t>
            </a:r>
            <a:br>
              <a:rPr lang="en-US" sz="7200" dirty="0" smtClean="0"/>
            </a:br>
            <a:r>
              <a:rPr lang="en-US" sz="7200" dirty="0" smtClean="0"/>
              <a:t>Analysis Framework</a:t>
            </a:r>
            <a:endParaRPr lang="en-US" sz="7200" dirty="0"/>
          </a:p>
        </p:txBody>
      </p:sp>
    </p:spTree>
    <p:extLst>
      <p:ext uri="{BB962C8B-B14F-4D97-AF65-F5344CB8AC3E}">
        <p14:creationId xmlns:p14="http://schemas.microsoft.com/office/powerpoint/2010/main" val="1844956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9"/>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p>
            <a:pPr>
              <a:buSzPts val="3300"/>
            </a:pPr>
            <a:r>
              <a:rPr lang="en-US" sz="3300" dirty="0" smtClean="0">
                <a:solidFill>
                  <a:schemeClr val="bg2"/>
                </a:solidFill>
                <a:latin typeface="Bookman Old Style" panose="02050604050505020204" pitchFamily="18" charset="0"/>
                <a:ea typeface="Arial"/>
                <a:cs typeface="Arial"/>
                <a:sym typeface="Arial"/>
              </a:rPr>
              <a:t>Data Abstraction</a:t>
            </a:r>
            <a:br>
              <a:rPr lang="en-US" sz="3300" dirty="0" smtClean="0">
                <a:solidFill>
                  <a:schemeClr val="bg2"/>
                </a:solidFill>
                <a:latin typeface="Bookman Old Style" panose="02050604050505020204" pitchFamily="18" charset="0"/>
                <a:ea typeface="Arial"/>
                <a:cs typeface="Arial"/>
                <a:sym typeface="Arial"/>
              </a:rPr>
            </a:br>
            <a:r>
              <a:rPr lang="en-US" sz="1800" dirty="0" smtClean="0">
                <a:solidFill>
                  <a:schemeClr val="accent1"/>
                </a:solidFill>
                <a:latin typeface="Bookman Old Style" panose="02050604050505020204" pitchFamily="18" charset="0"/>
                <a:ea typeface="Arial"/>
                <a:cs typeface="Arial"/>
                <a:sym typeface="Arial"/>
              </a:rPr>
              <a:t>What?</a:t>
            </a:r>
            <a:endParaRPr sz="1800" dirty="0">
              <a:solidFill>
                <a:schemeClr val="accent1"/>
              </a:solidFill>
              <a:latin typeface="Bookman Old Style" panose="02050604050505020204" pitchFamily="18" charset="0"/>
            </a:endParaRPr>
          </a:p>
        </p:txBody>
      </p:sp>
      <p:sp>
        <p:nvSpPr>
          <p:cNvPr id="175" name="Google Shape;175;p29"/>
          <p:cNvSpPr txBox="1">
            <a:spLocks noGrp="1"/>
          </p:cNvSpPr>
          <p:nvPr>
            <p:ph type="body" idx="1"/>
          </p:nvPr>
        </p:nvSpPr>
        <p:spPr>
          <a:xfrm>
            <a:off x="822960" y="1492272"/>
            <a:ext cx="3625061" cy="3342855"/>
          </a:xfrm>
          <a:prstGeom prst="rect">
            <a:avLst/>
          </a:prstGeom>
          <a:noFill/>
          <a:ln>
            <a:noFill/>
          </a:ln>
        </p:spPr>
        <p:txBody>
          <a:bodyPr spcFirstLastPara="1" wrap="square" lIns="0" tIns="34275" rIns="0" bIns="34275" anchor="t" anchorCtr="0">
            <a:normAutofit/>
          </a:bodyPr>
          <a:lstStyle/>
          <a:p>
            <a:pPr marL="63500" lvl="0" indent="-88900" algn="l" rtl="0">
              <a:lnSpc>
                <a:spcPct val="100000"/>
              </a:lnSpc>
              <a:spcBef>
                <a:spcPts val="0"/>
              </a:spcBef>
              <a:spcAft>
                <a:spcPts val="0"/>
              </a:spcAft>
              <a:buClr>
                <a:schemeClr val="dk1"/>
              </a:buClr>
              <a:buSzPts val="1400"/>
              <a:buFont typeface="Arial"/>
              <a:buChar char="•"/>
            </a:pPr>
            <a:r>
              <a:rPr lang="en" sz="1200" b="1" dirty="0">
                <a:solidFill>
                  <a:schemeClr val="accent2"/>
                </a:solidFill>
                <a:latin typeface="Libre Franklin" panose="020B0604020202020204" charset="0"/>
                <a:ea typeface="Arial"/>
                <a:cs typeface="Arial"/>
                <a:sym typeface="Arial"/>
              </a:rPr>
              <a:t> </a:t>
            </a:r>
            <a:r>
              <a:rPr lang="en-US" sz="1300" b="1" dirty="0" smtClean="0">
                <a:solidFill>
                  <a:schemeClr val="accent2"/>
                </a:solidFill>
                <a:latin typeface="Libre Franklin" panose="020B0604020202020204" charset="0"/>
                <a:ea typeface="Arial"/>
                <a:cs typeface="Arial"/>
                <a:sym typeface="Arial"/>
              </a:rPr>
              <a:t>Data and Dataset type</a:t>
            </a:r>
            <a:endParaRPr sz="1300" b="1" dirty="0">
              <a:solidFill>
                <a:schemeClr val="accent2"/>
              </a:solidFill>
              <a:latin typeface="Libre Franklin" panose="020B0604020202020204" charset="0"/>
              <a:ea typeface="Arial"/>
              <a:cs typeface="Arial"/>
              <a:sym typeface="Arial"/>
            </a:endParaRPr>
          </a:p>
          <a:p>
            <a:pPr marL="457200" lvl="0" indent="-298450" algn="l" rtl="0">
              <a:lnSpc>
                <a:spcPct val="100000"/>
              </a:lnSpc>
              <a:spcBef>
                <a:spcPts val="1100"/>
              </a:spcBef>
              <a:spcAft>
                <a:spcPts val="0"/>
              </a:spcAft>
              <a:buClr>
                <a:schemeClr val="dk1"/>
              </a:buClr>
              <a:buSzPts val="1100"/>
              <a:buFont typeface="Arial" panose="020B0604020202020204" pitchFamily="34" charset="0"/>
              <a:buChar char="•"/>
            </a:pPr>
            <a:r>
              <a:rPr lang="en" sz="1100" b="1" dirty="0" smtClean="0">
                <a:solidFill>
                  <a:schemeClr val="bg2"/>
                </a:solidFill>
                <a:latin typeface="Libre Franklin" panose="020B0604020202020204" charset="0"/>
                <a:ea typeface="Arial"/>
                <a:cs typeface="Arial"/>
                <a:sym typeface="Arial"/>
              </a:rPr>
              <a:t>Table</a:t>
            </a:r>
            <a:r>
              <a:rPr lang="en" sz="1100" b="1" dirty="0">
                <a:solidFill>
                  <a:schemeClr val="bg2"/>
                </a:solidFill>
                <a:latin typeface="Libre Franklin" panose="020B0604020202020204" charset="0"/>
                <a:ea typeface="Arial"/>
                <a:cs typeface="Arial"/>
                <a:sym typeface="Arial"/>
              </a:rPr>
              <a:t>:</a:t>
            </a:r>
            <a:endParaRPr sz="1100" b="1" dirty="0">
              <a:solidFill>
                <a:schemeClr val="bg2"/>
              </a:solidFill>
              <a:latin typeface="Libre Franklin" panose="020B0604020202020204" charset="0"/>
              <a:ea typeface="Arial"/>
              <a:cs typeface="Arial"/>
              <a:sym typeface="Arial"/>
            </a:endParaRPr>
          </a:p>
          <a:p>
            <a:pPr marL="628650" lvl="0" indent="-171450" algn="l" rtl="0">
              <a:lnSpc>
                <a:spcPct val="100000"/>
              </a:lnSpc>
              <a:spcBef>
                <a:spcPts val="1100"/>
              </a:spcBef>
              <a:spcAft>
                <a:spcPts val="0"/>
              </a:spcAft>
              <a:buFont typeface="Arial" panose="020B0604020202020204" pitchFamily="34" charset="0"/>
              <a:buChar char="•"/>
            </a:pPr>
            <a:r>
              <a:rPr lang="en" sz="1100" dirty="0" smtClean="0">
                <a:solidFill>
                  <a:schemeClr val="bg2"/>
                </a:solidFill>
                <a:latin typeface="Libre Franklin" panose="020B0604020202020204" charset="0"/>
                <a:ea typeface="Arial"/>
                <a:cs typeface="Arial"/>
                <a:sym typeface="Arial"/>
              </a:rPr>
              <a:t>Items</a:t>
            </a:r>
          </a:p>
          <a:p>
            <a:pPr marL="628650" lvl="0" indent="-171450" algn="l" rtl="0">
              <a:lnSpc>
                <a:spcPct val="100000"/>
              </a:lnSpc>
              <a:spcBef>
                <a:spcPts val="1100"/>
              </a:spcBef>
              <a:spcAft>
                <a:spcPts val="0"/>
              </a:spcAft>
              <a:buFont typeface="Arial" panose="020B0604020202020204" pitchFamily="34" charset="0"/>
              <a:buChar char="•"/>
            </a:pPr>
            <a:r>
              <a:rPr lang="en" sz="1100" dirty="0" smtClean="0">
                <a:solidFill>
                  <a:schemeClr val="bg2"/>
                </a:solidFill>
                <a:latin typeface="Libre Franklin" panose="020B0604020202020204" charset="0"/>
                <a:ea typeface="Arial"/>
                <a:cs typeface="Arial"/>
                <a:sym typeface="Arial"/>
              </a:rPr>
              <a:t>Attributes</a:t>
            </a:r>
            <a:endParaRPr sz="1100" dirty="0">
              <a:solidFill>
                <a:schemeClr val="bg2"/>
              </a:solidFill>
              <a:latin typeface="Libre Franklin" panose="020B0604020202020204" charset="0"/>
              <a:ea typeface="Arial"/>
              <a:cs typeface="Arial"/>
              <a:sym typeface="Arial"/>
            </a:endParaRPr>
          </a:p>
          <a:p>
            <a:pPr marL="0" lvl="0" indent="0" algn="l" rtl="0">
              <a:lnSpc>
                <a:spcPct val="110000"/>
              </a:lnSpc>
              <a:spcBef>
                <a:spcPts val="1100"/>
              </a:spcBef>
              <a:spcAft>
                <a:spcPts val="0"/>
              </a:spcAft>
              <a:buSzPts val="1400"/>
              <a:buNone/>
            </a:pPr>
            <a:endParaRPr sz="1100" dirty="0">
              <a:solidFill>
                <a:schemeClr val="bg2"/>
              </a:solidFill>
              <a:latin typeface="Libre Franklin" panose="020B0604020202020204" charset="0"/>
              <a:ea typeface="Arial"/>
              <a:cs typeface="Arial"/>
              <a:sym typeface="Arial"/>
            </a:endParaRPr>
          </a:p>
          <a:p>
            <a:pPr marL="0" lvl="0" indent="0" algn="l" rtl="0">
              <a:lnSpc>
                <a:spcPct val="110000"/>
              </a:lnSpc>
              <a:spcBef>
                <a:spcPts val="1100"/>
              </a:spcBef>
              <a:spcAft>
                <a:spcPts val="0"/>
              </a:spcAft>
              <a:buSzPts val="1400"/>
              <a:buNone/>
            </a:pPr>
            <a:endParaRPr sz="1100" dirty="0">
              <a:solidFill>
                <a:schemeClr val="bg2"/>
              </a:solidFill>
              <a:latin typeface="Libre Franklin" panose="020B0604020202020204" charset="0"/>
              <a:ea typeface="Arial"/>
              <a:cs typeface="Arial"/>
              <a:sym typeface="Arial"/>
            </a:endParaRPr>
          </a:p>
          <a:p>
            <a:pPr marL="63500" lvl="0" indent="0" algn="l" rtl="0">
              <a:lnSpc>
                <a:spcPct val="110000"/>
              </a:lnSpc>
              <a:spcBef>
                <a:spcPts val="1100"/>
              </a:spcBef>
              <a:spcAft>
                <a:spcPts val="0"/>
              </a:spcAft>
              <a:buSzPts val="1400"/>
              <a:buNone/>
            </a:pPr>
            <a:endParaRPr sz="1100" dirty="0">
              <a:solidFill>
                <a:schemeClr val="bg2"/>
              </a:solidFill>
              <a:latin typeface="Libre Franklin" panose="020B0604020202020204" charset="0"/>
            </a:endParaRPr>
          </a:p>
        </p:txBody>
      </p:sp>
      <p:sp>
        <p:nvSpPr>
          <p:cNvPr id="176" name="Google Shape;176;p29"/>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fld id="{00000000-1234-1234-1234-123412341234}" type="slidenum">
              <a:rPr lang="en"/>
              <a:t>6</a:t>
            </a:fld>
            <a:endParaRPr dirty="0"/>
          </a:p>
        </p:txBody>
      </p:sp>
      <p:grpSp>
        <p:nvGrpSpPr>
          <p:cNvPr id="5" name="Group 4"/>
          <p:cNvGrpSpPr/>
          <p:nvPr/>
        </p:nvGrpSpPr>
        <p:grpSpPr>
          <a:xfrm>
            <a:off x="1841864" y="1787910"/>
            <a:ext cx="2020585" cy="261610"/>
            <a:chOff x="2412025" y="2199018"/>
            <a:chExt cx="2020585" cy="261610"/>
          </a:xfrm>
        </p:grpSpPr>
        <p:cxnSp>
          <p:nvCxnSpPr>
            <p:cNvPr id="6" name="Straight Connector 5"/>
            <p:cNvCxnSpPr/>
            <p:nvPr/>
          </p:nvCxnSpPr>
          <p:spPr>
            <a:xfrm>
              <a:off x="2412025" y="2336843"/>
              <a:ext cx="52632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2938346" y="2199018"/>
              <a:ext cx="1494264" cy="261610"/>
            </a:xfrm>
            <a:prstGeom prst="rect">
              <a:avLst/>
            </a:prstGeom>
            <a:noFill/>
            <a:ln>
              <a:noFill/>
            </a:ln>
          </p:spPr>
          <p:txBody>
            <a:bodyPr wrap="square" rtlCol="0">
              <a:spAutoFit/>
            </a:bodyPr>
            <a:lstStyle/>
            <a:p>
              <a:r>
                <a:rPr lang="en-US" sz="1100" dirty="0" smtClean="0">
                  <a:solidFill>
                    <a:schemeClr val="accent1"/>
                  </a:solidFill>
                  <a:latin typeface="Libre Franklin" panose="020B0604020202020204" charset="0"/>
                </a:rPr>
                <a:t>Dataset Type</a:t>
              </a:r>
              <a:endParaRPr lang="en-US" sz="1100" dirty="0">
                <a:solidFill>
                  <a:schemeClr val="accent1"/>
                </a:solidFill>
                <a:latin typeface="Libre Franklin" panose="020B0604020202020204" charset="0"/>
              </a:endParaRPr>
            </a:p>
          </p:txBody>
        </p:sp>
      </p:grpSp>
      <p:grpSp>
        <p:nvGrpSpPr>
          <p:cNvPr id="9" name="Group 8"/>
          <p:cNvGrpSpPr/>
          <p:nvPr/>
        </p:nvGrpSpPr>
        <p:grpSpPr>
          <a:xfrm>
            <a:off x="2217494" y="2234721"/>
            <a:ext cx="2263698" cy="337982"/>
            <a:chOff x="2687444" y="2743101"/>
            <a:chExt cx="2263698" cy="337982"/>
          </a:xfrm>
        </p:grpSpPr>
        <p:grpSp>
          <p:nvGrpSpPr>
            <p:cNvPr id="10" name="Group 9"/>
            <p:cNvGrpSpPr/>
            <p:nvPr/>
          </p:nvGrpSpPr>
          <p:grpSpPr>
            <a:xfrm>
              <a:off x="2687444" y="2743101"/>
              <a:ext cx="769434" cy="337982"/>
              <a:chOff x="2598234" y="2765403"/>
              <a:chExt cx="769434" cy="337982"/>
            </a:xfrm>
          </p:grpSpPr>
          <p:sp>
            <p:nvSpPr>
              <p:cNvPr id="12" name="Right Bracket 11"/>
              <p:cNvSpPr/>
              <p:nvPr/>
            </p:nvSpPr>
            <p:spPr>
              <a:xfrm>
                <a:off x="2598234" y="2765403"/>
                <a:ext cx="312234" cy="337982"/>
              </a:xfrm>
              <a:prstGeom prst="rightBracket">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accent1">
                      <a:lumMod val="60000"/>
                      <a:lumOff val="40000"/>
                    </a:schemeClr>
                  </a:solidFill>
                </a:endParaRPr>
              </a:p>
            </p:txBody>
          </p:sp>
          <p:cxnSp>
            <p:nvCxnSpPr>
              <p:cNvPr id="13" name="Straight Connector 12"/>
              <p:cNvCxnSpPr/>
              <p:nvPr/>
            </p:nvCxnSpPr>
            <p:spPr>
              <a:xfrm>
                <a:off x="2910468" y="2934394"/>
                <a:ext cx="4572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1" name="TextBox 10"/>
            <p:cNvSpPr txBox="1"/>
            <p:nvPr/>
          </p:nvSpPr>
          <p:spPr>
            <a:xfrm>
              <a:off x="3456878" y="2758203"/>
              <a:ext cx="1494264" cy="261610"/>
            </a:xfrm>
            <a:prstGeom prst="rect">
              <a:avLst/>
            </a:prstGeom>
            <a:noFill/>
          </p:spPr>
          <p:txBody>
            <a:bodyPr wrap="square" rtlCol="0">
              <a:spAutoFit/>
            </a:bodyPr>
            <a:lstStyle/>
            <a:p>
              <a:r>
                <a:rPr lang="en-US" sz="1100" dirty="0" smtClean="0">
                  <a:solidFill>
                    <a:schemeClr val="accent1"/>
                  </a:solidFill>
                  <a:latin typeface="Libre Franklin" panose="020B0604020202020204" charset="0"/>
                </a:rPr>
                <a:t>Data Types</a:t>
              </a:r>
              <a:endParaRPr lang="en-US" sz="1100" dirty="0">
                <a:solidFill>
                  <a:schemeClr val="accent1"/>
                </a:solidFill>
                <a:latin typeface="Libre Franklin" panose="020B0604020202020204" charset="0"/>
              </a:endParaRPr>
            </a:p>
          </p:txBody>
        </p:sp>
      </p:grpSp>
      <p:sp>
        <p:nvSpPr>
          <p:cNvPr id="14" name="Google Shape;175;p29"/>
          <p:cNvSpPr txBox="1">
            <a:spLocks/>
          </p:cNvSpPr>
          <p:nvPr/>
        </p:nvSpPr>
        <p:spPr>
          <a:xfrm>
            <a:off x="4481192" y="1488253"/>
            <a:ext cx="3625061" cy="3342855"/>
          </a:xfrm>
          <a:prstGeom prst="rect">
            <a:avLst/>
          </a:prstGeom>
          <a:noFill/>
          <a:ln>
            <a:noFill/>
          </a:ln>
        </p:spPr>
        <p:txBody>
          <a:bodyPr spcFirstLastPara="1" wrap="square" lIns="0" tIns="34275" rIns="0" bIns="34275" anchor="t" anchorCtr="0">
            <a:norm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146050" indent="-171450">
              <a:lnSpc>
                <a:spcPct val="100000"/>
              </a:lnSpc>
              <a:spcBef>
                <a:spcPts val="0"/>
              </a:spcBef>
              <a:buClr>
                <a:schemeClr val="dk1"/>
              </a:buClr>
              <a:buFont typeface="Arial" panose="020B0604020202020204" pitchFamily="34" charset="0"/>
              <a:buChar char="•"/>
            </a:pPr>
            <a:r>
              <a:rPr lang="en-US" sz="1100" dirty="0" smtClean="0">
                <a:solidFill>
                  <a:schemeClr val="bg2"/>
                </a:solidFill>
                <a:latin typeface="Libre Franklin" panose="020B0604020202020204" charset="0"/>
                <a:ea typeface="Arial"/>
                <a:cs typeface="Arial"/>
                <a:sym typeface="Arial"/>
              </a:rPr>
              <a:t> </a:t>
            </a:r>
            <a:r>
              <a:rPr lang="en-US" sz="1300" b="1" dirty="0" smtClean="0">
                <a:solidFill>
                  <a:schemeClr val="accent2"/>
                </a:solidFill>
                <a:latin typeface="Libre Franklin" panose="020B0604020202020204" charset="0"/>
                <a:ea typeface="Arial"/>
                <a:cs typeface="Arial"/>
                <a:sym typeface="Arial"/>
              </a:rPr>
              <a:t>Classification of Attributes</a:t>
            </a:r>
          </a:p>
          <a:p>
            <a:pPr indent="-298450">
              <a:lnSpc>
                <a:spcPct val="100000"/>
              </a:lnSpc>
              <a:spcBef>
                <a:spcPts val="1100"/>
              </a:spcBef>
              <a:buClr>
                <a:schemeClr val="dk1"/>
              </a:buClr>
              <a:buSzPts val="1100"/>
              <a:buFont typeface="Arial" panose="020B0604020202020204" pitchFamily="34" charset="0"/>
              <a:buChar char="•"/>
            </a:pPr>
            <a:r>
              <a:rPr lang="en-US" sz="1100" b="1" dirty="0" smtClean="0">
                <a:solidFill>
                  <a:schemeClr val="bg2"/>
                </a:solidFill>
                <a:latin typeface="Libre Franklin" panose="020B0604020202020204" charset="0"/>
                <a:ea typeface="Arial"/>
                <a:cs typeface="Arial"/>
                <a:sym typeface="Arial"/>
              </a:rPr>
              <a:t>Categorical:</a:t>
            </a:r>
          </a:p>
          <a:p>
            <a:pPr lvl="1" indent="-298450">
              <a:spcBef>
                <a:spcPts val="1100"/>
              </a:spcBef>
              <a:buClr>
                <a:schemeClr val="dk1"/>
              </a:buClr>
              <a:buSzPts val="1100"/>
              <a:buFont typeface="Arial" panose="020B0604020202020204" pitchFamily="34" charset="0"/>
              <a:buChar char="•"/>
            </a:pPr>
            <a:r>
              <a:rPr lang="en-US" sz="1100" dirty="0" smtClean="0">
                <a:solidFill>
                  <a:schemeClr val="bg2"/>
                </a:solidFill>
                <a:latin typeface="Libre Franklin" panose="020B0604020202020204" charset="0"/>
                <a:ea typeface="Arial"/>
                <a:cs typeface="Arial"/>
                <a:sym typeface="Arial"/>
              </a:rPr>
              <a:t>Country Names</a:t>
            </a:r>
          </a:p>
          <a:p>
            <a:pPr lvl="1" indent="-298450">
              <a:spcBef>
                <a:spcPts val="1100"/>
              </a:spcBef>
              <a:buClr>
                <a:schemeClr val="dk1"/>
              </a:buClr>
              <a:buSzPts val="1100"/>
              <a:buFont typeface="Arial" panose="020B0604020202020204" pitchFamily="34" charset="0"/>
              <a:buChar char="•"/>
            </a:pPr>
            <a:r>
              <a:rPr lang="en-US" sz="1100" dirty="0" smtClean="0">
                <a:solidFill>
                  <a:schemeClr val="bg2"/>
                </a:solidFill>
                <a:latin typeface="Libre Franklin" panose="020B0604020202020204" charset="0"/>
                <a:ea typeface="Arial"/>
                <a:cs typeface="Arial"/>
                <a:sym typeface="Arial"/>
              </a:rPr>
              <a:t>Indicator Names</a:t>
            </a:r>
          </a:p>
          <a:p>
            <a:pPr lvl="1" indent="-298450">
              <a:spcBef>
                <a:spcPts val="1100"/>
              </a:spcBef>
              <a:buClr>
                <a:schemeClr val="dk1"/>
              </a:buClr>
              <a:buSzPts val="1100"/>
              <a:buFont typeface="Arial" panose="020B0604020202020204" pitchFamily="34" charset="0"/>
              <a:buChar char="•"/>
            </a:pPr>
            <a:r>
              <a:rPr lang="en-US" sz="1100" dirty="0" smtClean="0">
                <a:solidFill>
                  <a:schemeClr val="bg2"/>
                </a:solidFill>
                <a:latin typeface="Libre Franklin" panose="020B0604020202020204" charset="0"/>
                <a:ea typeface="Arial"/>
                <a:cs typeface="Arial"/>
                <a:sym typeface="Arial"/>
              </a:rPr>
              <a:t>Indicator Codes</a:t>
            </a:r>
          </a:p>
          <a:p>
            <a:pPr lvl="1" indent="-298450">
              <a:spcBef>
                <a:spcPts val="1100"/>
              </a:spcBef>
              <a:buClr>
                <a:schemeClr val="dk1"/>
              </a:buClr>
              <a:buSzPts val="1100"/>
              <a:buFont typeface="Arial" panose="020B0604020202020204" pitchFamily="34" charset="0"/>
              <a:buChar char="•"/>
            </a:pPr>
            <a:r>
              <a:rPr lang="en-US" sz="1100" dirty="0" smtClean="0">
                <a:solidFill>
                  <a:schemeClr val="bg2"/>
                </a:solidFill>
                <a:latin typeface="Libre Franklin" panose="020B0604020202020204" charset="0"/>
                <a:ea typeface="Arial"/>
                <a:cs typeface="Arial"/>
                <a:sym typeface="Arial"/>
              </a:rPr>
              <a:t>Country Codes</a:t>
            </a:r>
            <a:endParaRPr lang="en-US" sz="1100" b="1" dirty="0" smtClean="0">
              <a:solidFill>
                <a:schemeClr val="bg2"/>
              </a:solidFill>
              <a:latin typeface="Libre Franklin" panose="020B0604020202020204" charset="0"/>
              <a:ea typeface="Arial"/>
              <a:cs typeface="Arial"/>
              <a:sym typeface="Arial"/>
            </a:endParaRPr>
          </a:p>
          <a:p>
            <a:pPr indent="-298450">
              <a:lnSpc>
                <a:spcPct val="100000"/>
              </a:lnSpc>
              <a:spcBef>
                <a:spcPts val="1100"/>
              </a:spcBef>
              <a:buClr>
                <a:schemeClr val="dk1"/>
              </a:buClr>
              <a:buSzPts val="1100"/>
              <a:buFont typeface="Arial" panose="020B0604020202020204" pitchFamily="34" charset="0"/>
              <a:buChar char="•"/>
            </a:pPr>
            <a:r>
              <a:rPr lang="en-US" sz="1100" b="1" dirty="0" smtClean="0">
                <a:solidFill>
                  <a:schemeClr val="bg2"/>
                </a:solidFill>
                <a:latin typeface="Libre Franklin" panose="020B0604020202020204" charset="0"/>
                <a:ea typeface="Arial"/>
                <a:cs typeface="Arial"/>
                <a:sym typeface="Arial"/>
              </a:rPr>
              <a:t>Ordered:</a:t>
            </a:r>
          </a:p>
          <a:p>
            <a:pPr lvl="1" indent="-298450">
              <a:spcBef>
                <a:spcPts val="1100"/>
              </a:spcBef>
              <a:buClr>
                <a:schemeClr val="dk1"/>
              </a:buClr>
              <a:buSzPts val="1100"/>
              <a:buFont typeface="Arial" panose="020B0604020202020204" pitchFamily="34" charset="0"/>
              <a:buChar char="•"/>
            </a:pPr>
            <a:r>
              <a:rPr lang="en-US" sz="1100" dirty="0" smtClean="0">
                <a:solidFill>
                  <a:schemeClr val="bg2"/>
                </a:solidFill>
                <a:latin typeface="Libre Franklin" panose="020B0604020202020204" charset="0"/>
                <a:ea typeface="Arial"/>
                <a:cs typeface="Arial"/>
                <a:sym typeface="Arial"/>
              </a:rPr>
              <a:t>Year</a:t>
            </a:r>
            <a:r>
              <a:rPr lang="en-US" sz="1050" dirty="0" smtClean="0">
                <a:solidFill>
                  <a:schemeClr val="bg2"/>
                </a:solidFill>
                <a:latin typeface="Libre Franklin" panose="020B0604020202020204" charset="0"/>
                <a:ea typeface="Arial"/>
                <a:cs typeface="Arial"/>
                <a:sym typeface="Arial"/>
              </a:rPr>
              <a:t> </a:t>
            </a:r>
            <a:r>
              <a:rPr lang="en-US" sz="800" dirty="0" smtClean="0">
                <a:solidFill>
                  <a:schemeClr val="bg2"/>
                </a:solidFill>
                <a:latin typeface="Libre Franklin" panose="020B0604020202020204" charset="0"/>
                <a:ea typeface="Arial"/>
                <a:cs typeface="Arial"/>
                <a:sym typeface="Arial"/>
              </a:rPr>
              <a:t>(Year of Indicators)</a:t>
            </a:r>
          </a:p>
          <a:p>
            <a:pPr lvl="1" indent="-298450">
              <a:spcBef>
                <a:spcPts val="1100"/>
              </a:spcBef>
              <a:buClr>
                <a:schemeClr val="dk1"/>
              </a:buClr>
              <a:buSzPts val="1100"/>
              <a:buFont typeface="Arial" panose="020B0604020202020204" pitchFamily="34" charset="0"/>
              <a:buChar char="•"/>
            </a:pPr>
            <a:r>
              <a:rPr lang="en-US" sz="1100" dirty="0" smtClean="0">
                <a:solidFill>
                  <a:schemeClr val="bg2"/>
                </a:solidFill>
                <a:latin typeface="Libre Franklin" panose="020B0604020202020204" charset="0"/>
                <a:ea typeface="Arial"/>
                <a:cs typeface="Arial"/>
                <a:sym typeface="Arial"/>
              </a:rPr>
              <a:t>Value</a:t>
            </a:r>
            <a:r>
              <a:rPr lang="en-US" sz="1000" dirty="0" smtClean="0">
                <a:solidFill>
                  <a:schemeClr val="bg2"/>
                </a:solidFill>
                <a:latin typeface="Libre Franklin" panose="020B0604020202020204" charset="0"/>
                <a:ea typeface="Arial"/>
                <a:cs typeface="Arial"/>
                <a:sym typeface="Arial"/>
              </a:rPr>
              <a:t> </a:t>
            </a:r>
            <a:r>
              <a:rPr lang="en-US" sz="800" dirty="0" smtClean="0">
                <a:solidFill>
                  <a:schemeClr val="bg2"/>
                </a:solidFill>
                <a:latin typeface="Libre Franklin" panose="020B0604020202020204" charset="0"/>
                <a:ea typeface="Arial"/>
                <a:cs typeface="Arial"/>
                <a:sym typeface="Arial"/>
              </a:rPr>
              <a:t>(Value of the indicators)</a:t>
            </a:r>
          </a:p>
          <a:p>
            <a:pPr marL="0" indent="0">
              <a:spcBef>
                <a:spcPts val="1100"/>
              </a:spcBef>
              <a:buFont typeface="Calibri"/>
              <a:buNone/>
            </a:pPr>
            <a:endParaRPr lang="en-US" sz="1100" dirty="0" smtClean="0">
              <a:solidFill>
                <a:schemeClr val="bg2"/>
              </a:solidFill>
              <a:latin typeface="Libre Franklin" panose="020B0604020202020204" charset="0"/>
              <a:ea typeface="Arial"/>
              <a:cs typeface="Arial"/>
              <a:sym typeface="Arial"/>
            </a:endParaRPr>
          </a:p>
          <a:p>
            <a:pPr marL="63500" indent="0">
              <a:spcBef>
                <a:spcPts val="1100"/>
              </a:spcBef>
              <a:buFont typeface="Calibri"/>
              <a:buNone/>
            </a:pPr>
            <a:endParaRPr lang="en-US" sz="1100" dirty="0">
              <a:solidFill>
                <a:schemeClr val="bg2"/>
              </a:solidFill>
              <a:latin typeface="Libre Franklin" panose="020B0604020202020204" charset="0"/>
            </a:endParaRPr>
          </a:p>
        </p:txBody>
      </p:sp>
      <p:grpSp>
        <p:nvGrpSpPr>
          <p:cNvPr id="15" name="Group 14"/>
          <p:cNvGrpSpPr/>
          <p:nvPr/>
        </p:nvGrpSpPr>
        <p:grpSpPr>
          <a:xfrm>
            <a:off x="6696365" y="3668379"/>
            <a:ext cx="2020585" cy="261610"/>
            <a:chOff x="2412025" y="2199018"/>
            <a:chExt cx="2020585" cy="261610"/>
          </a:xfrm>
        </p:grpSpPr>
        <p:cxnSp>
          <p:nvCxnSpPr>
            <p:cNvPr id="16" name="Straight Connector 15"/>
            <p:cNvCxnSpPr/>
            <p:nvPr/>
          </p:nvCxnSpPr>
          <p:spPr>
            <a:xfrm>
              <a:off x="2412025" y="2336843"/>
              <a:ext cx="52632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2938346" y="2199018"/>
              <a:ext cx="1494264" cy="261610"/>
            </a:xfrm>
            <a:prstGeom prst="rect">
              <a:avLst/>
            </a:prstGeom>
            <a:noFill/>
            <a:ln>
              <a:noFill/>
            </a:ln>
          </p:spPr>
          <p:txBody>
            <a:bodyPr wrap="square" rtlCol="0">
              <a:spAutoFit/>
            </a:bodyPr>
            <a:lstStyle/>
            <a:p>
              <a:r>
                <a:rPr lang="en-US" sz="1100" dirty="0" smtClean="0">
                  <a:solidFill>
                    <a:schemeClr val="accent1"/>
                  </a:solidFill>
                  <a:latin typeface="Libre Franklin" panose="020B0604020202020204" charset="0"/>
                </a:rPr>
                <a:t>Ordinal </a:t>
              </a:r>
              <a:r>
                <a:rPr lang="en-US" sz="1050" dirty="0" smtClean="0">
                  <a:solidFill>
                    <a:schemeClr val="accent1"/>
                  </a:solidFill>
                  <a:latin typeface="Libre Franklin" panose="020B0604020202020204" charset="0"/>
                </a:rPr>
                <a:t>(Sequential)</a:t>
              </a:r>
              <a:endParaRPr lang="en-US" sz="1050" dirty="0">
                <a:solidFill>
                  <a:schemeClr val="accent1"/>
                </a:solidFill>
                <a:latin typeface="Libre Franklin" panose="020B0604020202020204" charset="0"/>
              </a:endParaRPr>
            </a:p>
          </p:txBody>
        </p:sp>
      </p:grpSp>
      <p:grpSp>
        <p:nvGrpSpPr>
          <p:cNvPr id="18" name="Group 17"/>
          <p:cNvGrpSpPr/>
          <p:nvPr/>
        </p:nvGrpSpPr>
        <p:grpSpPr>
          <a:xfrm>
            <a:off x="6959525" y="3991881"/>
            <a:ext cx="2258366" cy="261610"/>
            <a:chOff x="2412025" y="2199018"/>
            <a:chExt cx="2258366" cy="261610"/>
          </a:xfrm>
        </p:grpSpPr>
        <p:cxnSp>
          <p:nvCxnSpPr>
            <p:cNvPr id="19" name="Straight Connector 18"/>
            <p:cNvCxnSpPr/>
            <p:nvPr/>
          </p:nvCxnSpPr>
          <p:spPr>
            <a:xfrm>
              <a:off x="2412025" y="2336843"/>
              <a:ext cx="52632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938345" y="2199018"/>
              <a:ext cx="1732046" cy="261610"/>
            </a:xfrm>
            <a:prstGeom prst="rect">
              <a:avLst/>
            </a:prstGeom>
            <a:noFill/>
            <a:ln>
              <a:noFill/>
            </a:ln>
          </p:spPr>
          <p:txBody>
            <a:bodyPr wrap="square" rtlCol="0">
              <a:spAutoFit/>
            </a:bodyPr>
            <a:lstStyle/>
            <a:p>
              <a:r>
                <a:rPr lang="en-US" sz="1100" dirty="0" smtClean="0">
                  <a:solidFill>
                    <a:schemeClr val="accent1"/>
                  </a:solidFill>
                  <a:latin typeface="Libre Franklin" panose="020B0604020202020204" charset="0"/>
                </a:rPr>
                <a:t>Quantitative </a:t>
              </a:r>
              <a:r>
                <a:rPr lang="en-US" sz="1050" dirty="0" smtClean="0">
                  <a:solidFill>
                    <a:schemeClr val="accent1"/>
                  </a:solidFill>
                  <a:latin typeface="Libre Franklin" panose="020B0604020202020204" charset="0"/>
                </a:rPr>
                <a:t>(Diverging)</a:t>
              </a:r>
              <a:endParaRPr lang="en-US" sz="1050" dirty="0">
                <a:solidFill>
                  <a:schemeClr val="accent1"/>
                </a:solidFill>
                <a:latin typeface="Libre Franklin" panose="020B0604020202020204" charset="0"/>
              </a:endParaRP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0"/>
          <p:cNvSpPr txBox="1">
            <a:spLocks noGrp="1"/>
          </p:cNvSpPr>
          <p:nvPr>
            <p:ph type="title"/>
          </p:nvPr>
        </p:nvSpPr>
        <p:spPr>
          <a:xfrm>
            <a:off x="822960" y="214952"/>
            <a:ext cx="7543800" cy="10881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300"/>
              <a:buFont typeface="Bookman Old Style"/>
              <a:buNone/>
            </a:pPr>
            <a:r>
              <a:rPr lang="en" sz="3300" dirty="0" smtClean="0"/>
              <a:t>Task Abstraction</a:t>
            </a:r>
            <a:br>
              <a:rPr lang="en" sz="3300" dirty="0" smtClean="0"/>
            </a:br>
            <a:r>
              <a:rPr lang="en" sz="1800" dirty="0" smtClean="0">
                <a:solidFill>
                  <a:schemeClr val="accent5">
                    <a:lumMod val="75000"/>
                  </a:schemeClr>
                </a:solidFill>
              </a:rPr>
              <a:t>Why?</a:t>
            </a:r>
            <a:endParaRPr sz="1800" dirty="0">
              <a:solidFill>
                <a:schemeClr val="accent5">
                  <a:lumMod val="75000"/>
                </a:schemeClr>
              </a:solidFill>
            </a:endParaRPr>
          </a:p>
        </p:txBody>
      </p:sp>
      <p:sp>
        <p:nvSpPr>
          <p:cNvPr id="182" name="Google Shape;182;p30"/>
          <p:cNvSpPr txBox="1">
            <a:spLocks noGrp="1"/>
          </p:cNvSpPr>
          <p:nvPr>
            <p:ph type="body" idx="1"/>
          </p:nvPr>
        </p:nvSpPr>
        <p:spPr>
          <a:xfrm>
            <a:off x="822960" y="1466276"/>
            <a:ext cx="3802496" cy="3368852"/>
          </a:xfrm>
          <a:prstGeom prst="rect">
            <a:avLst/>
          </a:prstGeom>
          <a:noFill/>
          <a:ln>
            <a:noFill/>
          </a:ln>
        </p:spPr>
        <p:txBody>
          <a:bodyPr spcFirstLastPara="1" wrap="square" lIns="0" tIns="34275" rIns="0" bIns="34275" anchor="t" anchorCtr="0">
            <a:normAutofit fontScale="92500" lnSpcReduction="10000"/>
          </a:bodyPr>
          <a:lstStyle/>
          <a:p>
            <a:pPr marL="260350" lvl="0" indent="-285750">
              <a:lnSpc>
                <a:spcPct val="120000"/>
              </a:lnSpc>
              <a:spcBef>
                <a:spcPts val="0"/>
              </a:spcBef>
              <a:buClr>
                <a:schemeClr val="dk1"/>
              </a:buClr>
              <a:buFont typeface="Arial" panose="020B0604020202020204" pitchFamily="34" charset="0"/>
              <a:buChar char="•"/>
            </a:pPr>
            <a:r>
              <a:rPr lang="en-US" dirty="0">
                <a:solidFill>
                  <a:schemeClr val="bg2"/>
                </a:solidFill>
                <a:latin typeface="Libre Franklin" panose="020B0604020202020204" charset="0"/>
                <a:ea typeface="Arial"/>
                <a:cs typeface="Arial" panose="020B0604020202020204" pitchFamily="34" charset="0"/>
                <a:sym typeface="Arial"/>
              </a:rPr>
              <a:t> </a:t>
            </a:r>
            <a:r>
              <a:rPr lang="en-US" b="1" dirty="0" smtClean="0">
                <a:solidFill>
                  <a:schemeClr val="accent5">
                    <a:lumMod val="75000"/>
                  </a:schemeClr>
                </a:solidFill>
                <a:latin typeface="Libre Franklin" panose="020B0604020202020204" charset="0"/>
                <a:ea typeface="Arial"/>
                <a:cs typeface="Arial" panose="020B0604020202020204" pitchFamily="34" charset="0"/>
                <a:sym typeface="Arial"/>
              </a:rPr>
              <a:t>Actions</a:t>
            </a:r>
          </a:p>
          <a:p>
            <a:pPr marL="171450" lvl="0" indent="-171450">
              <a:lnSpc>
                <a:spcPct val="120000"/>
              </a:lnSpc>
              <a:spcBef>
                <a:spcPts val="0"/>
              </a:spcBef>
              <a:buClr>
                <a:schemeClr val="dk1"/>
              </a:buClr>
              <a:buFont typeface="Arial" panose="020B0604020202020204" pitchFamily="34" charset="0"/>
              <a:buChar char="•"/>
            </a:pPr>
            <a:endParaRPr lang="en-US" sz="1100" b="1" dirty="0">
              <a:solidFill>
                <a:schemeClr val="dk1"/>
              </a:solidFill>
              <a:latin typeface="Libre Franklin" panose="020B0604020202020204" charset="0"/>
              <a:ea typeface="Arial"/>
              <a:cs typeface="Arial" panose="020B0604020202020204" pitchFamily="34" charset="0"/>
              <a:sym typeface="Arial"/>
            </a:endParaRPr>
          </a:p>
          <a:p>
            <a:pPr marL="146050" indent="-171450">
              <a:lnSpc>
                <a:spcPct val="120000"/>
              </a:lnSpc>
              <a:spcBef>
                <a:spcPts val="100"/>
              </a:spcBef>
              <a:spcAft>
                <a:spcPts val="100"/>
              </a:spcAft>
              <a:buClr>
                <a:schemeClr val="dk1"/>
              </a:buClr>
              <a:buFont typeface="Arial" panose="020B0604020202020204" pitchFamily="34" charset="0"/>
              <a:buChar char="•"/>
            </a:pPr>
            <a:r>
              <a:rPr lang="en" sz="1200" b="1" dirty="0" smtClean="0">
                <a:solidFill>
                  <a:schemeClr val="dk1"/>
                </a:solidFill>
                <a:latin typeface="Libre Franklin" panose="020B0604020202020204" charset="0"/>
                <a:ea typeface="Arial"/>
                <a:cs typeface="Arial" panose="020B0604020202020204" pitchFamily="34" charset="0"/>
                <a:sym typeface="Arial"/>
              </a:rPr>
              <a:t>Analyze</a:t>
            </a:r>
            <a:r>
              <a:rPr lang="en" sz="1200" b="1" dirty="0">
                <a:solidFill>
                  <a:schemeClr val="dk1"/>
                </a:solidFill>
                <a:latin typeface="Libre Franklin" panose="020B0604020202020204" charset="0"/>
                <a:ea typeface="Arial"/>
                <a:cs typeface="Arial" panose="020B0604020202020204" pitchFamily="34" charset="0"/>
                <a:sym typeface="Arial"/>
              </a:rPr>
              <a:t>: </a:t>
            </a:r>
            <a:endParaRPr lang="en" sz="1200" b="1" dirty="0" smtClean="0">
              <a:solidFill>
                <a:schemeClr val="dk1"/>
              </a:solidFill>
              <a:latin typeface="Libre Franklin" panose="020B0604020202020204" charset="0"/>
              <a:ea typeface="Arial"/>
              <a:cs typeface="Arial" panose="020B0604020202020204" pitchFamily="34" charset="0"/>
              <a:sym typeface="Arial"/>
            </a:endParaRPr>
          </a:p>
          <a:p>
            <a:pPr marL="603250" lvl="1" indent="-171450">
              <a:lnSpc>
                <a:spcPct val="110000"/>
              </a:lnSpc>
              <a:spcBef>
                <a:spcPts val="100"/>
              </a:spcBef>
              <a:spcAft>
                <a:spcPts val="100"/>
              </a:spcAft>
              <a:buClr>
                <a:schemeClr val="dk1"/>
              </a:buClr>
              <a:buFont typeface="Arial" panose="020B0604020202020204" pitchFamily="34" charset="0"/>
              <a:buChar char="•"/>
            </a:pPr>
            <a:r>
              <a:rPr lang="en" sz="1200" dirty="0" smtClean="0">
                <a:solidFill>
                  <a:schemeClr val="dk1"/>
                </a:solidFill>
                <a:latin typeface="Libre Franklin" panose="020B0604020202020204" charset="0"/>
                <a:ea typeface="Arial"/>
                <a:cs typeface="Arial" panose="020B0604020202020204" pitchFamily="34" charset="0"/>
                <a:sym typeface="Arial"/>
              </a:rPr>
              <a:t>Consume</a:t>
            </a:r>
          </a:p>
          <a:p>
            <a:pPr marL="1060450" lvl="2" indent="-171450">
              <a:lnSpc>
                <a:spcPct val="110000"/>
              </a:lnSpc>
              <a:spcBef>
                <a:spcPts val="100"/>
              </a:spcBef>
              <a:spcAft>
                <a:spcPts val="100"/>
              </a:spcAft>
              <a:buClr>
                <a:schemeClr val="dk1"/>
              </a:buClr>
              <a:buFont typeface="Arial" panose="020B0604020202020204" pitchFamily="34" charset="0"/>
              <a:buChar char="•"/>
            </a:pPr>
            <a:r>
              <a:rPr lang="en" sz="1200" dirty="0" smtClean="0">
                <a:solidFill>
                  <a:schemeClr val="dk1"/>
                </a:solidFill>
                <a:latin typeface="Libre Franklin" panose="020B0604020202020204" charset="0"/>
                <a:ea typeface="Arial"/>
                <a:cs typeface="Arial" panose="020B0604020202020204" pitchFamily="34" charset="0"/>
                <a:sym typeface="Arial"/>
              </a:rPr>
              <a:t>Present</a:t>
            </a:r>
          </a:p>
          <a:p>
            <a:pPr marL="1060450" lvl="2" indent="-171450">
              <a:lnSpc>
                <a:spcPct val="110000"/>
              </a:lnSpc>
              <a:spcBef>
                <a:spcPts val="100"/>
              </a:spcBef>
              <a:spcAft>
                <a:spcPts val="100"/>
              </a:spcAft>
              <a:buClr>
                <a:schemeClr val="dk1"/>
              </a:buClr>
              <a:buFont typeface="Arial" panose="020B0604020202020204" pitchFamily="34" charset="0"/>
              <a:buChar char="•"/>
            </a:pPr>
            <a:r>
              <a:rPr lang="en" sz="1200" dirty="0" smtClean="0">
                <a:solidFill>
                  <a:schemeClr val="dk1"/>
                </a:solidFill>
                <a:latin typeface="Libre Franklin" panose="020B0604020202020204" charset="0"/>
                <a:ea typeface="Arial"/>
                <a:cs typeface="Arial" panose="020B0604020202020204" pitchFamily="34" charset="0"/>
                <a:sym typeface="Arial"/>
              </a:rPr>
              <a:t>Discover</a:t>
            </a:r>
          </a:p>
          <a:p>
            <a:pPr marL="603250" lvl="1" indent="-171450">
              <a:lnSpc>
                <a:spcPct val="110000"/>
              </a:lnSpc>
              <a:spcBef>
                <a:spcPts val="100"/>
              </a:spcBef>
              <a:spcAft>
                <a:spcPts val="100"/>
              </a:spcAft>
              <a:buClr>
                <a:schemeClr val="dk1"/>
              </a:buClr>
              <a:buFont typeface="Arial" panose="020B0604020202020204" pitchFamily="34" charset="0"/>
              <a:buChar char="•"/>
            </a:pPr>
            <a:r>
              <a:rPr lang="en" sz="1200" dirty="0" smtClean="0">
                <a:solidFill>
                  <a:schemeClr val="dk1"/>
                </a:solidFill>
                <a:latin typeface="Libre Franklin" panose="020B0604020202020204" charset="0"/>
                <a:ea typeface="Arial"/>
                <a:cs typeface="Arial" panose="020B0604020202020204" pitchFamily="34" charset="0"/>
                <a:sym typeface="Arial"/>
              </a:rPr>
              <a:t>Produce</a:t>
            </a:r>
          </a:p>
          <a:p>
            <a:pPr marL="1060450" lvl="2" indent="-171450">
              <a:lnSpc>
                <a:spcPct val="110000"/>
              </a:lnSpc>
              <a:spcBef>
                <a:spcPts val="100"/>
              </a:spcBef>
              <a:spcAft>
                <a:spcPts val="100"/>
              </a:spcAft>
              <a:buClr>
                <a:schemeClr val="dk1"/>
              </a:buClr>
              <a:buFont typeface="Arial" panose="020B0604020202020204" pitchFamily="34" charset="0"/>
              <a:buChar char="•"/>
            </a:pPr>
            <a:r>
              <a:rPr lang="en" sz="1200" dirty="0" smtClean="0">
                <a:solidFill>
                  <a:schemeClr val="dk1"/>
                </a:solidFill>
                <a:latin typeface="Libre Franklin" panose="020B0604020202020204" charset="0"/>
                <a:ea typeface="Arial"/>
                <a:cs typeface="Arial" panose="020B0604020202020204" pitchFamily="34" charset="0"/>
                <a:sym typeface="Arial"/>
              </a:rPr>
              <a:t>Derive </a:t>
            </a:r>
            <a:r>
              <a:rPr lang="en" sz="1200" dirty="0" smtClean="0">
                <a:solidFill>
                  <a:schemeClr val="accent5">
                    <a:lumMod val="75000"/>
                  </a:schemeClr>
                </a:solidFill>
                <a:latin typeface="Libre Franklin" panose="020B0604020202020204" charset="0"/>
                <a:ea typeface="Arial"/>
                <a:cs typeface="Arial" panose="020B0604020202020204" pitchFamily="34" charset="0"/>
                <a:sym typeface="Arial"/>
              </a:rPr>
              <a:t>– Rank Attribute</a:t>
            </a:r>
          </a:p>
          <a:p>
            <a:pPr marL="1060450" lvl="2" indent="-171450">
              <a:lnSpc>
                <a:spcPct val="110000"/>
              </a:lnSpc>
              <a:spcBef>
                <a:spcPts val="100"/>
              </a:spcBef>
              <a:spcAft>
                <a:spcPts val="100"/>
              </a:spcAft>
              <a:buClr>
                <a:schemeClr val="dk1"/>
              </a:buClr>
              <a:buFont typeface="Arial" panose="020B0604020202020204" pitchFamily="34" charset="0"/>
              <a:buChar char="•"/>
            </a:pPr>
            <a:r>
              <a:rPr lang="en" sz="1200" dirty="0" smtClean="0">
                <a:solidFill>
                  <a:schemeClr val="dk1"/>
                </a:solidFill>
                <a:latin typeface="Libre Franklin" panose="020B0604020202020204" charset="0"/>
                <a:ea typeface="Arial"/>
                <a:cs typeface="Arial" panose="020B0604020202020204" pitchFamily="34" charset="0"/>
                <a:sym typeface="Arial"/>
              </a:rPr>
              <a:t>Annotate </a:t>
            </a:r>
            <a:r>
              <a:rPr lang="en" sz="1200" dirty="0" smtClean="0">
                <a:solidFill>
                  <a:schemeClr val="accent5">
                    <a:lumMod val="75000"/>
                  </a:schemeClr>
                </a:solidFill>
                <a:latin typeface="Libre Franklin" panose="020B0604020202020204" charset="0"/>
                <a:ea typeface="Arial"/>
                <a:cs typeface="Arial" panose="020B0604020202020204" pitchFamily="34" charset="0"/>
                <a:sym typeface="Arial"/>
              </a:rPr>
              <a:t>– Year value</a:t>
            </a:r>
            <a:endParaRPr lang="en" sz="1200" b="1" dirty="0" smtClean="0">
              <a:solidFill>
                <a:schemeClr val="accent5">
                  <a:lumMod val="75000"/>
                </a:schemeClr>
              </a:solidFill>
              <a:latin typeface="Libre Franklin" panose="020B0604020202020204" charset="0"/>
              <a:ea typeface="Arial"/>
              <a:cs typeface="Arial" panose="020B0604020202020204" pitchFamily="34" charset="0"/>
              <a:sym typeface="Arial"/>
            </a:endParaRPr>
          </a:p>
          <a:p>
            <a:pPr marL="146050" indent="-171450">
              <a:spcBef>
                <a:spcPts val="100"/>
              </a:spcBef>
              <a:spcAft>
                <a:spcPts val="100"/>
              </a:spcAft>
              <a:buClr>
                <a:schemeClr val="dk1"/>
              </a:buClr>
              <a:buFont typeface="Arial" panose="020B0604020202020204" pitchFamily="34" charset="0"/>
              <a:buChar char="•"/>
            </a:pPr>
            <a:r>
              <a:rPr lang="en" sz="1200" b="1" dirty="0" smtClean="0">
                <a:solidFill>
                  <a:schemeClr val="dk1"/>
                </a:solidFill>
                <a:latin typeface="Libre Franklin" panose="020B0604020202020204" charset="0"/>
                <a:ea typeface="Arial"/>
                <a:cs typeface="Arial" panose="020B0604020202020204" pitchFamily="34" charset="0"/>
                <a:sym typeface="Arial"/>
              </a:rPr>
              <a:t>Search:</a:t>
            </a:r>
          </a:p>
          <a:p>
            <a:pPr marL="603250" lvl="2" indent="-171450">
              <a:lnSpc>
                <a:spcPct val="110000"/>
              </a:lnSpc>
              <a:spcBef>
                <a:spcPts val="100"/>
              </a:spcBef>
              <a:spcAft>
                <a:spcPts val="100"/>
              </a:spcAft>
              <a:buClr>
                <a:schemeClr val="dk1"/>
              </a:buClr>
              <a:buFont typeface="Arial" panose="020B0604020202020204" pitchFamily="34" charset="0"/>
              <a:buChar char="•"/>
            </a:pPr>
            <a:r>
              <a:rPr lang="en-US" sz="1200" dirty="0" smtClean="0">
                <a:solidFill>
                  <a:schemeClr val="dk1"/>
                </a:solidFill>
                <a:latin typeface="Libre Franklin" panose="020B0604020202020204" charset="0"/>
                <a:ea typeface="Arial"/>
                <a:cs typeface="Arial" panose="020B0604020202020204" pitchFamily="34" charset="0"/>
                <a:sym typeface="Arial"/>
              </a:rPr>
              <a:t>Locate</a:t>
            </a:r>
          </a:p>
          <a:p>
            <a:pPr marL="603250" lvl="2" indent="-171450">
              <a:lnSpc>
                <a:spcPct val="110000"/>
              </a:lnSpc>
              <a:spcBef>
                <a:spcPts val="100"/>
              </a:spcBef>
              <a:spcAft>
                <a:spcPts val="100"/>
              </a:spcAft>
              <a:buClr>
                <a:schemeClr val="dk1"/>
              </a:buClr>
              <a:buFont typeface="Arial" panose="020B0604020202020204" pitchFamily="34" charset="0"/>
              <a:buChar char="•"/>
            </a:pPr>
            <a:r>
              <a:rPr lang="en-US" sz="1200" dirty="0" smtClean="0">
                <a:solidFill>
                  <a:schemeClr val="dk1"/>
                </a:solidFill>
                <a:latin typeface="Libre Franklin" panose="020B0604020202020204" charset="0"/>
                <a:ea typeface="Arial"/>
                <a:cs typeface="Arial" panose="020B0604020202020204" pitchFamily="34" charset="0"/>
                <a:sym typeface="Arial"/>
              </a:rPr>
              <a:t>Explore</a:t>
            </a:r>
            <a:endParaRPr lang="en" sz="1200" b="1" dirty="0" smtClean="0">
              <a:solidFill>
                <a:schemeClr val="dk1"/>
              </a:solidFill>
              <a:latin typeface="Libre Franklin" panose="020B0604020202020204" charset="0"/>
              <a:ea typeface="Arial"/>
              <a:cs typeface="Arial" panose="020B0604020202020204" pitchFamily="34" charset="0"/>
              <a:sym typeface="Arial"/>
            </a:endParaRPr>
          </a:p>
          <a:p>
            <a:pPr marL="146050" indent="-171450">
              <a:spcBef>
                <a:spcPts val="100"/>
              </a:spcBef>
              <a:spcAft>
                <a:spcPts val="100"/>
              </a:spcAft>
              <a:buClr>
                <a:schemeClr val="dk1"/>
              </a:buClr>
              <a:buFont typeface="Arial" panose="020B0604020202020204" pitchFamily="34" charset="0"/>
              <a:buChar char="•"/>
            </a:pPr>
            <a:r>
              <a:rPr lang="en" sz="1200" b="1" dirty="0" smtClean="0">
                <a:solidFill>
                  <a:schemeClr val="dk1"/>
                </a:solidFill>
                <a:latin typeface="Libre Franklin" panose="020B0604020202020204" charset="0"/>
                <a:ea typeface="Arial"/>
                <a:cs typeface="Arial" panose="020B0604020202020204" pitchFamily="34" charset="0"/>
                <a:sym typeface="Arial"/>
              </a:rPr>
              <a:t>Query:</a:t>
            </a:r>
          </a:p>
          <a:p>
            <a:pPr marL="603250" lvl="1" indent="-171450">
              <a:lnSpc>
                <a:spcPct val="110000"/>
              </a:lnSpc>
              <a:spcBef>
                <a:spcPts val="100"/>
              </a:spcBef>
              <a:spcAft>
                <a:spcPts val="100"/>
              </a:spcAft>
              <a:buClr>
                <a:schemeClr val="dk1"/>
              </a:buClr>
              <a:buFont typeface="Arial" panose="020B0604020202020204" pitchFamily="34" charset="0"/>
              <a:buChar char="•"/>
            </a:pPr>
            <a:r>
              <a:rPr lang="en" sz="1200" dirty="0" smtClean="0">
                <a:solidFill>
                  <a:schemeClr val="dk1"/>
                </a:solidFill>
                <a:latin typeface="Libre Franklin" panose="020B0604020202020204" charset="0"/>
                <a:ea typeface="Arial"/>
                <a:cs typeface="Arial" panose="020B0604020202020204" pitchFamily="34" charset="0"/>
                <a:sym typeface="Arial"/>
              </a:rPr>
              <a:t>Identify</a:t>
            </a:r>
          </a:p>
          <a:p>
            <a:pPr marL="603250" lvl="1" indent="-171450">
              <a:lnSpc>
                <a:spcPct val="110000"/>
              </a:lnSpc>
              <a:spcBef>
                <a:spcPts val="100"/>
              </a:spcBef>
              <a:spcAft>
                <a:spcPts val="100"/>
              </a:spcAft>
              <a:buClr>
                <a:schemeClr val="dk1"/>
              </a:buClr>
              <a:buFont typeface="Arial" panose="020B0604020202020204" pitchFamily="34" charset="0"/>
              <a:buChar char="•"/>
            </a:pPr>
            <a:r>
              <a:rPr lang="en" sz="1200" dirty="0" smtClean="0">
                <a:solidFill>
                  <a:schemeClr val="dk1"/>
                </a:solidFill>
                <a:latin typeface="Libre Franklin" panose="020B0604020202020204" charset="0"/>
                <a:ea typeface="Arial"/>
                <a:cs typeface="Arial" panose="020B0604020202020204" pitchFamily="34" charset="0"/>
                <a:sym typeface="Arial"/>
              </a:rPr>
              <a:t>Compare</a:t>
            </a:r>
          </a:p>
          <a:p>
            <a:pPr marL="603250" lvl="1" indent="-171450">
              <a:lnSpc>
                <a:spcPct val="110000"/>
              </a:lnSpc>
              <a:spcBef>
                <a:spcPts val="100"/>
              </a:spcBef>
              <a:spcAft>
                <a:spcPts val="100"/>
              </a:spcAft>
              <a:buClr>
                <a:schemeClr val="dk1"/>
              </a:buClr>
              <a:buFont typeface="Arial" panose="020B0604020202020204" pitchFamily="34" charset="0"/>
              <a:buChar char="•"/>
            </a:pPr>
            <a:r>
              <a:rPr lang="en" sz="1200" dirty="0" smtClean="0">
                <a:solidFill>
                  <a:schemeClr val="dk1"/>
                </a:solidFill>
                <a:latin typeface="Libre Franklin" panose="020B0604020202020204" charset="0"/>
                <a:ea typeface="Arial"/>
                <a:cs typeface="Arial" panose="020B0604020202020204" pitchFamily="34" charset="0"/>
                <a:sym typeface="Arial"/>
              </a:rPr>
              <a:t>Summarize</a:t>
            </a:r>
            <a:endParaRPr sz="1200" dirty="0">
              <a:solidFill>
                <a:schemeClr val="dk1"/>
              </a:solidFill>
              <a:latin typeface="Libre Franklin" panose="020B0604020202020204" charset="0"/>
              <a:ea typeface="Arial"/>
              <a:cs typeface="Arial" panose="020B0604020202020204" pitchFamily="34" charset="0"/>
              <a:sym typeface="Arial"/>
            </a:endParaRPr>
          </a:p>
          <a:p>
            <a:pPr lvl="0" indent="0" algn="l" rtl="0">
              <a:lnSpc>
                <a:spcPct val="100000"/>
              </a:lnSpc>
              <a:spcBef>
                <a:spcPts val="1100"/>
              </a:spcBef>
              <a:spcAft>
                <a:spcPts val="0"/>
              </a:spcAft>
              <a:buSzPct val="127272"/>
              <a:buNone/>
            </a:pPr>
            <a:endParaRPr sz="1100" dirty="0">
              <a:solidFill>
                <a:schemeClr val="dk1"/>
              </a:solidFill>
              <a:latin typeface="Libre Franklin" panose="020B0604020202020204" charset="0"/>
              <a:cs typeface="Arial" panose="020B0604020202020204" pitchFamily="34" charset="0"/>
            </a:endParaRPr>
          </a:p>
          <a:p>
            <a:pPr marL="63500" lvl="0" indent="0" algn="l" rtl="0">
              <a:lnSpc>
                <a:spcPct val="110000"/>
              </a:lnSpc>
              <a:spcBef>
                <a:spcPts val="1100"/>
              </a:spcBef>
              <a:spcAft>
                <a:spcPts val="0"/>
              </a:spcAft>
              <a:buSzPct val="127272"/>
              <a:buNone/>
            </a:pPr>
            <a:endParaRPr sz="1100" dirty="0">
              <a:solidFill>
                <a:schemeClr val="dk1"/>
              </a:solidFill>
              <a:latin typeface="Libre Franklin" panose="020B0604020202020204" charset="0"/>
              <a:cs typeface="Arial" panose="020B0604020202020204" pitchFamily="34" charset="0"/>
            </a:endParaRPr>
          </a:p>
        </p:txBody>
      </p:sp>
      <p:sp>
        <p:nvSpPr>
          <p:cNvPr id="183" name="Google Shape;183;p30"/>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7</a:t>
            </a:fld>
            <a:endParaRPr dirty="0"/>
          </a:p>
        </p:txBody>
      </p:sp>
      <p:sp>
        <p:nvSpPr>
          <p:cNvPr id="5" name="Google Shape;182;p30"/>
          <p:cNvSpPr txBox="1">
            <a:spLocks/>
          </p:cNvSpPr>
          <p:nvPr/>
        </p:nvSpPr>
        <p:spPr>
          <a:xfrm>
            <a:off x="4625456" y="1466276"/>
            <a:ext cx="3802496" cy="3368852"/>
          </a:xfrm>
          <a:prstGeom prst="rect">
            <a:avLst/>
          </a:prstGeom>
          <a:noFill/>
          <a:ln>
            <a:noFill/>
          </a:ln>
        </p:spPr>
        <p:txBody>
          <a:bodyPr spcFirstLastPara="1" wrap="square" lIns="0" tIns="34275" rIns="0" bIns="34275" anchor="t" anchorCtr="0">
            <a:norm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146050" indent="-171450">
              <a:lnSpc>
                <a:spcPct val="100000"/>
              </a:lnSpc>
              <a:spcBef>
                <a:spcPts val="0"/>
              </a:spcBef>
              <a:buClr>
                <a:schemeClr val="dk1"/>
              </a:buClr>
              <a:buFont typeface="Arial" panose="020B0604020202020204" pitchFamily="34" charset="0"/>
              <a:buChar char="•"/>
            </a:pPr>
            <a:r>
              <a:rPr lang="en-US" sz="1050" dirty="0" smtClean="0">
                <a:solidFill>
                  <a:schemeClr val="bg2"/>
                </a:solidFill>
                <a:latin typeface="Libre Franklin" panose="020B0604020202020204" charset="0"/>
                <a:ea typeface="Arial"/>
                <a:cs typeface="Arial"/>
                <a:sym typeface="Arial"/>
              </a:rPr>
              <a:t> </a:t>
            </a:r>
            <a:r>
              <a:rPr lang="en-US" sz="1300" b="1" dirty="0" smtClean="0">
                <a:solidFill>
                  <a:schemeClr val="accent5">
                    <a:lumMod val="75000"/>
                  </a:schemeClr>
                </a:solidFill>
                <a:latin typeface="Libre Franklin" panose="020B0604020202020204" charset="0"/>
                <a:ea typeface="Arial"/>
                <a:cs typeface="Arial"/>
                <a:sym typeface="Arial"/>
              </a:rPr>
              <a:t>Targets</a:t>
            </a:r>
          </a:p>
          <a:p>
            <a:pPr marL="146050" indent="-171450">
              <a:lnSpc>
                <a:spcPct val="100000"/>
              </a:lnSpc>
              <a:spcBef>
                <a:spcPts val="0"/>
              </a:spcBef>
              <a:buClr>
                <a:schemeClr val="dk1"/>
              </a:buClr>
              <a:buFont typeface="Arial" panose="020B0604020202020204" pitchFamily="34" charset="0"/>
              <a:buChar char="•"/>
            </a:pPr>
            <a:endParaRPr lang="en-US" sz="1100" b="1" dirty="0" smtClean="0">
              <a:solidFill>
                <a:schemeClr val="dk1"/>
              </a:solidFill>
              <a:latin typeface="Libre Franklin" panose="020B0604020202020204" charset="0"/>
              <a:ea typeface="Arial"/>
              <a:cs typeface="Arial"/>
              <a:sym typeface="Arial"/>
            </a:endParaRPr>
          </a:p>
          <a:p>
            <a:pPr marL="146050" indent="-171450">
              <a:lnSpc>
                <a:spcPct val="150000"/>
              </a:lnSpc>
              <a:spcBef>
                <a:spcPts val="0"/>
              </a:spcBef>
              <a:buClr>
                <a:schemeClr val="dk1"/>
              </a:buClr>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All data:</a:t>
            </a:r>
            <a:r>
              <a:rPr lang="en-US" sz="1100" dirty="0" smtClean="0">
                <a:solidFill>
                  <a:schemeClr val="dk1"/>
                </a:solidFill>
                <a:latin typeface="Libre Franklin" panose="020B0604020202020204" charset="0"/>
                <a:ea typeface="Arial"/>
                <a:cs typeface="Arial"/>
                <a:sym typeface="Arial"/>
              </a:rPr>
              <a:t> </a:t>
            </a:r>
          </a:p>
          <a:p>
            <a:pPr marL="603250" lvl="1" indent="-171450">
              <a:lnSpc>
                <a:spcPct val="150000"/>
              </a:lnSpc>
              <a:spcBef>
                <a:spcPts val="0"/>
              </a:spcBef>
              <a:buClr>
                <a:schemeClr val="dk1"/>
              </a:buClr>
              <a:buFont typeface="Arial" panose="020B0604020202020204" pitchFamily="34" charset="0"/>
              <a:buChar char="•"/>
            </a:pPr>
            <a:r>
              <a:rPr lang="en-US" sz="1100" dirty="0" smtClean="0">
                <a:solidFill>
                  <a:schemeClr val="dk1"/>
                </a:solidFill>
                <a:latin typeface="Libre Franklin" panose="020B0604020202020204" charset="0"/>
                <a:ea typeface="Arial"/>
                <a:cs typeface="Arial"/>
                <a:sym typeface="Arial"/>
              </a:rPr>
              <a:t>Trend</a:t>
            </a:r>
          </a:p>
          <a:p>
            <a:pPr marL="603250" lvl="1" indent="-171450">
              <a:lnSpc>
                <a:spcPct val="150000"/>
              </a:lnSpc>
              <a:spcBef>
                <a:spcPts val="0"/>
              </a:spcBef>
              <a:buClr>
                <a:schemeClr val="dk1"/>
              </a:buClr>
              <a:buFont typeface="Arial" panose="020B0604020202020204" pitchFamily="34" charset="0"/>
              <a:buChar char="•"/>
            </a:pPr>
            <a:r>
              <a:rPr lang="en-US" sz="1100" dirty="0" smtClean="0">
                <a:solidFill>
                  <a:schemeClr val="dk1"/>
                </a:solidFill>
                <a:latin typeface="Libre Franklin" panose="020B0604020202020204" charset="0"/>
                <a:ea typeface="Arial"/>
                <a:cs typeface="Arial"/>
                <a:sym typeface="Arial"/>
              </a:rPr>
              <a:t>Feature (specific aspect such as averaging)</a:t>
            </a:r>
          </a:p>
          <a:p>
            <a:pPr marL="603250" lvl="1" indent="-171450">
              <a:spcBef>
                <a:spcPts val="0"/>
              </a:spcBef>
              <a:buClr>
                <a:schemeClr val="dk1"/>
              </a:buClr>
              <a:buFont typeface="Arial" panose="020B0604020202020204" pitchFamily="34" charset="0"/>
              <a:buChar char="•"/>
            </a:pPr>
            <a:endParaRPr lang="en-US" sz="1100" dirty="0" smtClean="0">
              <a:solidFill>
                <a:schemeClr val="dk1"/>
              </a:solidFill>
              <a:latin typeface="Libre Franklin" panose="020B0604020202020204" charset="0"/>
              <a:ea typeface="Arial"/>
              <a:cs typeface="Arial"/>
              <a:sym typeface="Arial"/>
            </a:endParaRPr>
          </a:p>
          <a:p>
            <a:pPr marL="146050" indent="-171450">
              <a:lnSpc>
                <a:spcPct val="150000"/>
              </a:lnSpc>
              <a:spcBef>
                <a:spcPts val="0"/>
              </a:spcBef>
              <a:buClr>
                <a:schemeClr val="dk1"/>
              </a:buClr>
              <a:buFont typeface="Arial" panose="020B0604020202020204" pitchFamily="34" charset="0"/>
              <a:buChar char="•"/>
            </a:pPr>
            <a:r>
              <a:rPr lang="en-US" sz="1100" b="1" dirty="0" smtClean="0">
                <a:solidFill>
                  <a:schemeClr val="dk1"/>
                </a:solidFill>
                <a:latin typeface="Libre Franklin" panose="020B0604020202020204" charset="0"/>
                <a:ea typeface="Arial"/>
                <a:cs typeface="Arial"/>
                <a:sym typeface="Arial"/>
              </a:rPr>
              <a:t>Attribute:</a:t>
            </a:r>
            <a:r>
              <a:rPr lang="en-US" sz="1100" dirty="0" smtClean="0">
                <a:solidFill>
                  <a:schemeClr val="dk1"/>
                </a:solidFill>
                <a:latin typeface="Libre Franklin" panose="020B0604020202020204" charset="0"/>
                <a:ea typeface="Arial"/>
                <a:cs typeface="Arial"/>
                <a:sym typeface="Arial"/>
              </a:rPr>
              <a:t> </a:t>
            </a:r>
          </a:p>
          <a:p>
            <a:pPr marL="603250" lvl="1" indent="-171450">
              <a:lnSpc>
                <a:spcPct val="150000"/>
              </a:lnSpc>
              <a:spcBef>
                <a:spcPts val="0"/>
              </a:spcBef>
              <a:buClr>
                <a:schemeClr val="dk1"/>
              </a:buClr>
              <a:buFont typeface="Arial" panose="020B0604020202020204" pitchFamily="34" charset="0"/>
              <a:buChar char="•"/>
            </a:pPr>
            <a:r>
              <a:rPr lang="en-US" sz="1100" dirty="0" smtClean="0">
                <a:solidFill>
                  <a:schemeClr val="dk1"/>
                </a:solidFill>
                <a:latin typeface="Libre Franklin" panose="020B0604020202020204" charset="0"/>
                <a:ea typeface="Arial"/>
                <a:cs typeface="Arial"/>
                <a:sym typeface="Arial"/>
              </a:rPr>
              <a:t>Distribution</a:t>
            </a:r>
          </a:p>
          <a:p>
            <a:pPr indent="0">
              <a:lnSpc>
                <a:spcPct val="100000"/>
              </a:lnSpc>
              <a:spcBef>
                <a:spcPts val="1100"/>
              </a:spcBef>
              <a:buSzPct val="127272"/>
              <a:buFont typeface="Calibri"/>
              <a:buNone/>
            </a:pPr>
            <a:endParaRPr lang="en-US" sz="1100" dirty="0" smtClean="0">
              <a:solidFill>
                <a:schemeClr val="dk1"/>
              </a:solidFill>
              <a:latin typeface="Libre Franklin" panose="020B0604020202020204" charset="0"/>
            </a:endParaRPr>
          </a:p>
          <a:p>
            <a:pPr marL="63500" indent="0">
              <a:spcBef>
                <a:spcPts val="1100"/>
              </a:spcBef>
              <a:buSzPct val="127272"/>
              <a:buFont typeface="Calibri"/>
              <a:buNone/>
            </a:pPr>
            <a:endParaRPr lang="en-US" sz="1100" dirty="0">
              <a:solidFill>
                <a:schemeClr val="dk1"/>
              </a:solidFill>
              <a:latin typeface="Libre Franklin" panose="020B0604020202020204"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300"/>
              <a:buFont typeface="Bookman Old Style"/>
              <a:buNone/>
            </a:pPr>
            <a:r>
              <a:rPr lang="en" sz="3300" dirty="0" smtClean="0"/>
              <a:t>Encode</a:t>
            </a:r>
            <a:br>
              <a:rPr lang="en" sz="3300" dirty="0" smtClean="0"/>
            </a:br>
            <a:r>
              <a:rPr lang="en" sz="1800" dirty="0" smtClean="0">
                <a:solidFill>
                  <a:schemeClr val="accent6"/>
                </a:solidFill>
              </a:rPr>
              <a:t>How?</a:t>
            </a:r>
            <a:endParaRPr sz="1800" dirty="0">
              <a:solidFill>
                <a:schemeClr val="accent6"/>
              </a:solidFill>
            </a:endParaRPr>
          </a:p>
        </p:txBody>
      </p:sp>
      <p:sp>
        <p:nvSpPr>
          <p:cNvPr id="189" name="Google Shape;189;p31"/>
          <p:cNvSpPr txBox="1">
            <a:spLocks noGrp="1"/>
          </p:cNvSpPr>
          <p:nvPr>
            <p:ph type="body" idx="1"/>
          </p:nvPr>
        </p:nvSpPr>
        <p:spPr>
          <a:xfrm>
            <a:off x="822960" y="1442605"/>
            <a:ext cx="3909906" cy="3392523"/>
          </a:xfrm>
          <a:prstGeom prst="rect">
            <a:avLst/>
          </a:prstGeom>
          <a:noFill/>
          <a:ln>
            <a:noFill/>
          </a:ln>
        </p:spPr>
        <p:txBody>
          <a:bodyPr spcFirstLastPara="1" wrap="square" lIns="0" tIns="34275" rIns="0" bIns="34275" anchor="t" anchorCtr="0">
            <a:noAutofit/>
          </a:bodyPr>
          <a:lstStyle/>
          <a:p>
            <a:pPr marL="171450" lvl="0" indent="-171450" algn="l" rtl="0">
              <a:lnSpc>
                <a:spcPct val="80000"/>
              </a:lnSpc>
              <a:spcBef>
                <a:spcPts val="1100"/>
              </a:spcBef>
              <a:spcAft>
                <a:spcPts val="0"/>
              </a:spcAft>
              <a:buClr>
                <a:schemeClr val="dk1"/>
              </a:buClr>
              <a:buSzPts val="1100"/>
              <a:buFont typeface="Arial" panose="020B0604020202020204" pitchFamily="34" charset="0"/>
              <a:buChar char="•"/>
            </a:pPr>
            <a:r>
              <a:rPr lang="en" sz="1300" b="1" dirty="0" smtClean="0">
                <a:solidFill>
                  <a:schemeClr val="accent6"/>
                </a:solidFill>
                <a:latin typeface="Libre Franklin" panose="020B0604020202020204" charset="0"/>
                <a:ea typeface="Arial"/>
                <a:cs typeface="Arial" panose="020B0604020202020204" pitchFamily="34" charset="0"/>
                <a:sym typeface="Arial"/>
              </a:rPr>
              <a:t>World Map</a:t>
            </a:r>
          </a:p>
          <a:p>
            <a:pPr marL="628650" lvl="1" indent="-171450">
              <a:lnSpc>
                <a:spcPct val="80000"/>
              </a:lnSpc>
              <a:spcBef>
                <a:spcPts val="1100"/>
              </a:spcBef>
              <a:buClr>
                <a:schemeClr val="dk1"/>
              </a:buClr>
              <a:buSzPts val="1100"/>
              <a:buFont typeface="Arial" panose="020B0604020202020204" pitchFamily="34" charset="0"/>
              <a:buChar char="•"/>
            </a:pPr>
            <a:r>
              <a:rPr lang="en-US" sz="1100" b="1" dirty="0" smtClean="0">
                <a:solidFill>
                  <a:srgbClr val="000000"/>
                </a:solidFill>
                <a:latin typeface="Libre Franklin" panose="020B0604020202020204" charset="0"/>
                <a:ea typeface="Arial"/>
                <a:cs typeface="Arial" panose="020B0604020202020204" pitchFamily="34" charset="0"/>
                <a:sym typeface="Arial"/>
              </a:rPr>
              <a:t>Marks </a:t>
            </a:r>
            <a:r>
              <a:rPr lang="en-US" sz="1100" b="1" dirty="0">
                <a:solidFill>
                  <a:srgbClr val="000000"/>
                </a:solidFill>
                <a:latin typeface="Libre Franklin" panose="020B0604020202020204" charset="0"/>
                <a:ea typeface="Arial"/>
                <a:cs typeface="Arial" panose="020B0604020202020204" pitchFamily="34" charset="0"/>
                <a:sym typeface="Arial"/>
              </a:rPr>
              <a:t>:</a:t>
            </a:r>
            <a:r>
              <a:rPr lang="en-US" sz="1100" dirty="0">
                <a:solidFill>
                  <a:srgbClr val="000000"/>
                </a:solidFill>
                <a:latin typeface="Libre Franklin" panose="020B0604020202020204" charset="0"/>
                <a:ea typeface="Arial"/>
                <a:cs typeface="Arial" panose="020B0604020202020204" pitchFamily="34" charset="0"/>
                <a:sym typeface="Arial"/>
              </a:rPr>
              <a:t> </a:t>
            </a:r>
            <a:endParaRPr lang="en-US" sz="1100" dirty="0" smtClean="0">
              <a:solidFill>
                <a:srgbClr val="000000"/>
              </a:solidFill>
              <a:latin typeface="Libre Franklin" panose="020B0604020202020204" charset="0"/>
              <a:ea typeface="Arial"/>
              <a:cs typeface="Arial" panose="020B0604020202020204" pitchFamily="34" charset="0"/>
              <a:sym typeface="Arial"/>
            </a:endParaRPr>
          </a:p>
          <a:p>
            <a:pPr marL="1085850" lvl="2" indent="-171450">
              <a:lnSpc>
                <a:spcPct val="80000"/>
              </a:lnSpc>
              <a:spcBef>
                <a:spcPts val="1100"/>
              </a:spcBef>
              <a:buClr>
                <a:schemeClr val="dk1"/>
              </a:buClr>
              <a:buSzPts val="1100"/>
              <a:buFont typeface="Arial" panose="020B0604020202020204" pitchFamily="34" charset="0"/>
              <a:buChar char="•"/>
            </a:pPr>
            <a:r>
              <a:rPr lang="en-US" sz="1100" dirty="0" smtClean="0">
                <a:solidFill>
                  <a:srgbClr val="000000"/>
                </a:solidFill>
                <a:latin typeface="Libre Franklin" panose="020B0604020202020204" charset="0"/>
                <a:ea typeface="Arial"/>
                <a:cs typeface="Arial" panose="020B0604020202020204" pitchFamily="34" charset="0"/>
                <a:sym typeface="Arial"/>
              </a:rPr>
              <a:t>Area</a:t>
            </a:r>
          </a:p>
          <a:p>
            <a:pPr marL="628650" lvl="1" indent="-171450">
              <a:lnSpc>
                <a:spcPct val="80000"/>
              </a:lnSpc>
              <a:spcBef>
                <a:spcPts val="1100"/>
              </a:spcBef>
              <a:buClr>
                <a:schemeClr val="dk1"/>
              </a:buClr>
              <a:buSzPts val="1100"/>
              <a:buFont typeface="Arial" panose="020B0604020202020204" pitchFamily="34" charset="0"/>
              <a:buChar char="•"/>
            </a:pPr>
            <a:r>
              <a:rPr lang="en-US" sz="1100" b="1" dirty="0" smtClean="0">
                <a:solidFill>
                  <a:srgbClr val="000000"/>
                </a:solidFill>
                <a:latin typeface="Libre Franklin" panose="020B0604020202020204" charset="0"/>
                <a:ea typeface="Arial"/>
                <a:cs typeface="Arial" panose="020B0604020202020204" pitchFamily="34" charset="0"/>
                <a:sym typeface="Arial"/>
              </a:rPr>
              <a:t>Channel:</a:t>
            </a:r>
          </a:p>
          <a:p>
            <a:pPr marL="1085850" lvl="2" indent="-171450">
              <a:lnSpc>
                <a:spcPct val="80000"/>
              </a:lnSpc>
              <a:spcBef>
                <a:spcPts val="1100"/>
              </a:spcBef>
              <a:buClr>
                <a:schemeClr val="dk1"/>
              </a:buClr>
              <a:buSzPts val="1100"/>
              <a:buFont typeface="Arial" panose="020B0604020202020204" pitchFamily="34" charset="0"/>
              <a:buChar char="•"/>
            </a:pPr>
            <a:r>
              <a:rPr lang="en-US" sz="1100" dirty="0" smtClean="0">
                <a:solidFill>
                  <a:srgbClr val="000000"/>
                </a:solidFill>
                <a:latin typeface="Libre Franklin" panose="020B0604020202020204" charset="0"/>
                <a:ea typeface="Arial"/>
                <a:cs typeface="Arial" panose="020B0604020202020204" pitchFamily="34" charset="0"/>
                <a:sym typeface="Arial"/>
              </a:rPr>
              <a:t>Position </a:t>
            </a:r>
            <a:r>
              <a:rPr lang="en-US" sz="1100" dirty="0" smtClean="0">
                <a:solidFill>
                  <a:schemeClr val="accent6"/>
                </a:solidFill>
                <a:latin typeface="Libre Franklin" panose="020B0604020202020204" charset="0"/>
                <a:ea typeface="Arial"/>
                <a:cs typeface="Arial" panose="020B0604020202020204" pitchFamily="34" charset="0"/>
                <a:sym typeface="Arial"/>
              </a:rPr>
              <a:t>– </a:t>
            </a:r>
            <a:r>
              <a:rPr lang="en-US" sz="1100" b="1" dirty="0" smtClean="0">
                <a:solidFill>
                  <a:schemeClr val="accent6"/>
                </a:solidFill>
                <a:latin typeface="Libre Franklin" panose="020B0604020202020204" charset="0"/>
                <a:ea typeface="Arial"/>
                <a:cs typeface="Arial" panose="020B0604020202020204" pitchFamily="34" charset="0"/>
                <a:sym typeface="Arial"/>
              </a:rPr>
              <a:t>Spatial</a:t>
            </a:r>
          </a:p>
          <a:p>
            <a:pPr marL="1085850" lvl="2" indent="-171450">
              <a:lnSpc>
                <a:spcPct val="80000"/>
              </a:lnSpc>
              <a:spcBef>
                <a:spcPts val="1100"/>
              </a:spcBef>
              <a:buClr>
                <a:schemeClr val="dk1"/>
              </a:buClr>
              <a:buSzPts val="1100"/>
              <a:buFont typeface="Arial" panose="020B0604020202020204" pitchFamily="34" charset="0"/>
              <a:buChar char="•"/>
            </a:pPr>
            <a:r>
              <a:rPr lang="en-US" sz="1100" dirty="0" smtClean="0">
                <a:solidFill>
                  <a:srgbClr val="000000"/>
                </a:solidFill>
                <a:latin typeface="Libre Franklin" panose="020B0604020202020204" charset="0"/>
                <a:ea typeface="Arial"/>
                <a:cs typeface="Arial" panose="020B0604020202020204" pitchFamily="34" charset="0"/>
                <a:sym typeface="Arial"/>
              </a:rPr>
              <a:t>Size </a:t>
            </a:r>
            <a:r>
              <a:rPr lang="en-US" sz="1100" dirty="0" smtClean="0">
                <a:solidFill>
                  <a:schemeClr val="accent6"/>
                </a:solidFill>
                <a:latin typeface="Libre Franklin" panose="020B0604020202020204" charset="0"/>
                <a:ea typeface="Arial"/>
                <a:cs typeface="Arial" panose="020B0604020202020204" pitchFamily="34" charset="0"/>
                <a:sym typeface="Arial"/>
              </a:rPr>
              <a:t>– </a:t>
            </a:r>
            <a:r>
              <a:rPr lang="en-US" sz="1100" b="1" dirty="0" smtClean="0">
                <a:solidFill>
                  <a:schemeClr val="accent6"/>
                </a:solidFill>
                <a:latin typeface="Libre Franklin" panose="020B0604020202020204" charset="0"/>
                <a:ea typeface="Arial"/>
                <a:cs typeface="Arial" panose="020B0604020202020204" pitchFamily="34" charset="0"/>
                <a:sym typeface="Arial"/>
              </a:rPr>
              <a:t>Area</a:t>
            </a:r>
          </a:p>
          <a:p>
            <a:pPr marL="1085850" lvl="2" indent="-171450">
              <a:lnSpc>
                <a:spcPct val="80000"/>
              </a:lnSpc>
              <a:spcBef>
                <a:spcPts val="1100"/>
              </a:spcBef>
              <a:buClr>
                <a:schemeClr val="dk1"/>
              </a:buClr>
              <a:buSzPts val="1100"/>
              <a:buFont typeface="Arial" panose="020B0604020202020204" pitchFamily="34" charset="0"/>
              <a:buChar char="•"/>
            </a:pPr>
            <a:r>
              <a:rPr lang="en-US" sz="1100" dirty="0" smtClean="0">
                <a:solidFill>
                  <a:srgbClr val="000000"/>
                </a:solidFill>
                <a:latin typeface="Libre Franklin" panose="020B0604020202020204" charset="0"/>
                <a:ea typeface="Arial"/>
                <a:cs typeface="Arial" panose="020B0604020202020204" pitchFamily="34" charset="0"/>
                <a:sym typeface="Arial"/>
              </a:rPr>
              <a:t>Color </a:t>
            </a:r>
            <a:r>
              <a:rPr lang="en-US" sz="1100" dirty="0" smtClean="0">
                <a:solidFill>
                  <a:schemeClr val="accent6"/>
                </a:solidFill>
                <a:latin typeface="Libre Franklin" panose="020B0604020202020204" charset="0"/>
                <a:ea typeface="Arial"/>
                <a:cs typeface="Arial" panose="020B0604020202020204" pitchFamily="34" charset="0"/>
                <a:sym typeface="Arial"/>
              </a:rPr>
              <a:t>– </a:t>
            </a:r>
            <a:r>
              <a:rPr lang="en-US" sz="1100" b="1" dirty="0" smtClean="0">
                <a:solidFill>
                  <a:schemeClr val="accent6"/>
                </a:solidFill>
                <a:latin typeface="Libre Franklin" panose="020B0604020202020204" charset="0"/>
                <a:ea typeface="Arial"/>
                <a:cs typeface="Arial" panose="020B0604020202020204" pitchFamily="34" charset="0"/>
                <a:sym typeface="Arial"/>
              </a:rPr>
              <a:t>Saturation</a:t>
            </a:r>
            <a:endParaRPr lang="en-US" sz="1100" b="1" dirty="0">
              <a:solidFill>
                <a:schemeClr val="accent6"/>
              </a:solidFill>
              <a:latin typeface="Libre Franklin" panose="020B0604020202020204" charset="0"/>
              <a:ea typeface="Arial"/>
              <a:cs typeface="Arial" panose="020B0604020202020204" pitchFamily="34" charset="0"/>
              <a:sym typeface="Arial"/>
            </a:endParaRPr>
          </a:p>
          <a:p>
            <a:pPr marL="0" lvl="0" indent="0" algn="l" rtl="0">
              <a:lnSpc>
                <a:spcPct val="90000"/>
              </a:lnSpc>
              <a:spcBef>
                <a:spcPts val="1100"/>
              </a:spcBef>
              <a:spcAft>
                <a:spcPts val="0"/>
              </a:spcAft>
              <a:buSzPts val="1295"/>
              <a:buNone/>
            </a:pPr>
            <a:endParaRPr sz="1100" dirty="0">
              <a:solidFill>
                <a:schemeClr val="dk1"/>
              </a:solidFill>
              <a:latin typeface="Libre Franklin" panose="020B0604020202020204" charset="0"/>
              <a:ea typeface="Arial"/>
              <a:cs typeface="Arial"/>
              <a:sym typeface="Arial"/>
            </a:endParaRPr>
          </a:p>
          <a:p>
            <a:pPr marL="63500" lvl="0" indent="0" algn="l" rtl="0">
              <a:lnSpc>
                <a:spcPct val="90000"/>
              </a:lnSpc>
              <a:spcBef>
                <a:spcPts val="1100"/>
              </a:spcBef>
              <a:spcAft>
                <a:spcPts val="0"/>
              </a:spcAft>
              <a:buSzPts val="1295"/>
              <a:buNone/>
            </a:pPr>
            <a:endParaRPr sz="1017" dirty="0">
              <a:solidFill>
                <a:schemeClr val="dk1"/>
              </a:solidFill>
              <a:latin typeface="Libre Franklin" panose="020B0604020202020204" charset="0"/>
            </a:endParaRPr>
          </a:p>
        </p:txBody>
      </p:sp>
      <p:sp>
        <p:nvSpPr>
          <p:cNvPr id="190" name="Google Shape;190;p31"/>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8</a:t>
            </a:fld>
            <a:endParaRPr dirty="0"/>
          </a:p>
        </p:txBody>
      </p:sp>
      <p:sp>
        <p:nvSpPr>
          <p:cNvPr id="5" name="Google Shape;189;p31"/>
          <p:cNvSpPr txBox="1">
            <a:spLocks/>
          </p:cNvSpPr>
          <p:nvPr/>
        </p:nvSpPr>
        <p:spPr>
          <a:xfrm>
            <a:off x="4456854" y="1453574"/>
            <a:ext cx="3909906" cy="3381554"/>
          </a:xfrm>
          <a:prstGeom prst="rect">
            <a:avLst/>
          </a:prstGeom>
          <a:noFill/>
          <a:ln>
            <a:noFill/>
          </a:ln>
        </p:spPr>
        <p:txBody>
          <a:bodyPr spcFirstLastPara="1" wrap="square" lIns="0" tIns="34275" rIns="0" bIns="34275" anchor="t" anchorCtr="0">
            <a:noAutofit/>
          </a:bodyPr>
          <a:lstStyle>
            <a:defPPr marR="0" lvl="0" algn="l" rtl="0">
              <a:lnSpc>
                <a:spcPct val="100000"/>
              </a:lnSpc>
              <a:spcBef>
                <a:spcPts val="0"/>
              </a:spcBef>
              <a:spcAft>
                <a:spcPts val="0"/>
              </a:spcAft>
            </a:defPPr>
            <a:lvl1pPr marL="457200" marR="0" lvl="0" indent="-317500" algn="l" rtl="0">
              <a:lnSpc>
                <a:spcPct val="110000"/>
              </a:lnSpc>
              <a:spcBef>
                <a:spcPts val="900"/>
              </a:spcBef>
              <a:spcAft>
                <a:spcPts val="0"/>
              </a:spcAft>
              <a:buClr>
                <a:schemeClr val="accent1"/>
              </a:buClr>
              <a:buSzPts val="1400"/>
              <a:buFont typeface="Calibri"/>
              <a:buChar char=" "/>
              <a:defRPr sz="1400" b="0" i="0" u="none" strike="noStrike" cap="none">
                <a:solidFill>
                  <a:srgbClr val="3F3F3F"/>
                </a:solidFill>
                <a:latin typeface="Libre Franklin"/>
                <a:ea typeface="Libre Franklin"/>
                <a:cs typeface="Libre Franklin"/>
                <a:sym typeface="Libre Franklin"/>
              </a:defRPr>
            </a:lvl1pPr>
            <a:lvl2pPr marL="914400" marR="0" lvl="1" indent="-317500" algn="l" rtl="0">
              <a:lnSpc>
                <a:spcPct val="100000"/>
              </a:lnSpc>
              <a:spcBef>
                <a:spcPts val="200"/>
              </a:spcBef>
              <a:spcAft>
                <a:spcPts val="0"/>
              </a:spcAft>
              <a:buClr>
                <a:srgbClr val="3F3F3F"/>
              </a:buClr>
              <a:buSzPts val="1400"/>
              <a:buFont typeface="Calibri"/>
              <a:buChar char="◦"/>
              <a:defRPr sz="1300" b="0" i="0" u="none" strike="noStrike" cap="none">
                <a:solidFill>
                  <a:srgbClr val="3F3F3F"/>
                </a:solidFill>
                <a:latin typeface="Libre Franklin"/>
                <a:ea typeface="Libre Franklin"/>
                <a:cs typeface="Libre Franklin"/>
                <a:sym typeface="Libre Franklin"/>
              </a:defRPr>
            </a:lvl2pPr>
            <a:lvl3pPr marL="1371600" marR="0" lvl="2"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3pPr>
            <a:lvl4pPr marL="1828800" marR="0" lvl="3"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4pPr>
            <a:lvl5pPr marL="2286000" marR="0" lvl="4" indent="-317500" algn="l" rtl="0">
              <a:lnSpc>
                <a:spcPct val="100000"/>
              </a:lnSpc>
              <a:spcBef>
                <a:spcPts val="300"/>
              </a:spcBef>
              <a:spcAft>
                <a:spcPts val="0"/>
              </a:spcAft>
              <a:buClr>
                <a:srgbClr val="3F3F3F"/>
              </a:buClr>
              <a:buSzPts val="1400"/>
              <a:buFont typeface="Calibri"/>
              <a:buChar char="◦"/>
              <a:defRPr sz="10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300"/>
              </a:spcBef>
              <a:spcAft>
                <a:spcPts val="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300"/>
              </a:spcBef>
              <a:spcAft>
                <a:spcPts val="300"/>
              </a:spcAft>
              <a:buClr>
                <a:schemeClr val="accent1"/>
              </a:buClr>
              <a:buSzPts val="1400"/>
              <a:buFont typeface="Calibri"/>
              <a:buChar char="◦"/>
              <a:defRPr sz="1100" b="0" i="0" u="none" strike="noStrike" cap="none">
                <a:solidFill>
                  <a:srgbClr val="3F3F3F"/>
                </a:solidFill>
                <a:latin typeface="Libre Franklin"/>
                <a:ea typeface="Libre Franklin"/>
                <a:cs typeface="Libre Franklin"/>
                <a:sym typeface="Libre Franklin"/>
              </a:defRPr>
            </a:lvl9pPr>
          </a:lstStyle>
          <a:p>
            <a:pPr marL="285750" indent="-285750">
              <a:lnSpc>
                <a:spcPct val="80000"/>
              </a:lnSpc>
              <a:spcBef>
                <a:spcPts val="1100"/>
              </a:spcBef>
              <a:buClr>
                <a:schemeClr val="dk1"/>
              </a:buClr>
              <a:buSzPts val="1100"/>
              <a:buFont typeface="Arial" panose="020B0604020202020204" pitchFamily="34" charset="0"/>
              <a:buChar char="•"/>
            </a:pPr>
            <a:r>
              <a:rPr lang="en-US" sz="1300" b="1" dirty="0" smtClean="0">
                <a:solidFill>
                  <a:schemeClr val="accent6"/>
                </a:solidFill>
                <a:latin typeface="Libre Franklin" panose="020B0604020202020204" charset="0"/>
                <a:ea typeface="Arial"/>
                <a:cs typeface="Arial" panose="020B0604020202020204" pitchFamily="34" charset="0"/>
                <a:sym typeface="Arial"/>
              </a:rPr>
              <a:t>Racing Bar Chart</a:t>
            </a:r>
          </a:p>
          <a:p>
            <a:pPr marL="742950" lvl="1" indent="-285750">
              <a:lnSpc>
                <a:spcPct val="80000"/>
              </a:lnSpc>
              <a:spcBef>
                <a:spcPts val="1100"/>
              </a:spcBef>
              <a:buClr>
                <a:schemeClr val="dk1"/>
              </a:buClr>
              <a:buSzPts val="1100"/>
              <a:buFont typeface="Arial" panose="020B0604020202020204" pitchFamily="34" charset="0"/>
              <a:buChar char="•"/>
            </a:pPr>
            <a:r>
              <a:rPr lang="en-US" sz="1100" b="1" dirty="0" smtClean="0">
                <a:solidFill>
                  <a:schemeClr val="dk1"/>
                </a:solidFill>
                <a:latin typeface="Libre Franklin" panose="020B0604020202020204" charset="0"/>
                <a:ea typeface="Arial"/>
                <a:cs typeface="Arial" panose="020B0604020202020204" pitchFamily="34" charset="0"/>
                <a:sym typeface="Arial"/>
              </a:rPr>
              <a:t>Marks: </a:t>
            </a:r>
          </a:p>
          <a:p>
            <a:pPr marL="1200150" lvl="2" indent="-285750">
              <a:lnSpc>
                <a:spcPct val="80000"/>
              </a:lnSpc>
              <a:spcBef>
                <a:spcPts val="1100"/>
              </a:spcBef>
              <a:buClr>
                <a:schemeClr val="dk1"/>
              </a:buClr>
              <a:buSzPts val="1100"/>
              <a:buFont typeface="Arial" panose="020B0604020202020204" pitchFamily="34" charset="0"/>
              <a:buChar char="•"/>
            </a:pPr>
            <a:r>
              <a:rPr lang="en-US" sz="1100" dirty="0" smtClean="0">
                <a:solidFill>
                  <a:schemeClr val="dk1"/>
                </a:solidFill>
                <a:latin typeface="Libre Franklin" panose="020B0604020202020204" charset="0"/>
                <a:ea typeface="Arial"/>
                <a:cs typeface="Arial" panose="020B0604020202020204" pitchFamily="34" charset="0"/>
                <a:sym typeface="Arial"/>
              </a:rPr>
              <a:t>Straight lines</a:t>
            </a:r>
          </a:p>
          <a:p>
            <a:pPr marL="742950" lvl="1" indent="-285750">
              <a:lnSpc>
                <a:spcPct val="80000"/>
              </a:lnSpc>
              <a:spcBef>
                <a:spcPts val="1100"/>
              </a:spcBef>
              <a:buClr>
                <a:schemeClr val="dk1"/>
              </a:buClr>
              <a:buSzPts val="1100"/>
              <a:buFont typeface="Arial" panose="020B0604020202020204" pitchFamily="34" charset="0"/>
              <a:buChar char="•"/>
            </a:pPr>
            <a:r>
              <a:rPr lang="en-US" sz="1100" b="1" dirty="0" smtClean="0">
                <a:solidFill>
                  <a:schemeClr val="dk1"/>
                </a:solidFill>
                <a:latin typeface="Libre Franklin" panose="020B0604020202020204" charset="0"/>
                <a:ea typeface="Arial"/>
                <a:cs typeface="Arial" panose="020B0604020202020204" pitchFamily="34" charset="0"/>
                <a:sym typeface="Arial"/>
              </a:rPr>
              <a:t>Channel: </a:t>
            </a:r>
          </a:p>
          <a:p>
            <a:pPr marL="1200150" lvl="2" indent="-285750">
              <a:lnSpc>
                <a:spcPct val="80000"/>
              </a:lnSpc>
              <a:spcBef>
                <a:spcPts val="1100"/>
              </a:spcBef>
              <a:buClr>
                <a:schemeClr val="dk1"/>
              </a:buClr>
              <a:buSzPts val="1100"/>
              <a:buFont typeface="Arial" panose="020B0604020202020204" pitchFamily="34" charset="0"/>
              <a:buChar char="•"/>
            </a:pPr>
            <a:r>
              <a:rPr lang="en-US" sz="1100" dirty="0" smtClean="0">
                <a:solidFill>
                  <a:schemeClr val="dk1"/>
                </a:solidFill>
                <a:latin typeface="Libre Franklin" panose="020B0604020202020204" charset="0"/>
                <a:ea typeface="Arial"/>
                <a:cs typeface="Arial" panose="020B0604020202020204" pitchFamily="34" charset="0"/>
                <a:sym typeface="Arial"/>
              </a:rPr>
              <a:t>Position </a:t>
            </a:r>
            <a:r>
              <a:rPr lang="en-US" sz="1100" dirty="0" smtClean="0">
                <a:solidFill>
                  <a:schemeClr val="accent6"/>
                </a:solidFill>
                <a:latin typeface="Libre Franklin" panose="020B0604020202020204" charset="0"/>
                <a:ea typeface="Arial"/>
                <a:cs typeface="Arial" panose="020B0604020202020204" pitchFamily="34" charset="0"/>
                <a:sym typeface="Arial"/>
              </a:rPr>
              <a:t>– </a:t>
            </a:r>
            <a:r>
              <a:rPr lang="en-US" sz="1100" b="1" dirty="0" smtClean="0">
                <a:solidFill>
                  <a:schemeClr val="accent6"/>
                </a:solidFill>
                <a:latin typeface="Libre Franklin" panose="020B0604020202020204" charset="0"/>
                <a:ea typeface="Arial"/>
                <a:cs typeface="Arial" panose="020B0604020202020204" pitchFamily="34" charset="0"/>
                <a:sym typeface="Arial"/>
              </a:rPr>
              <a:t>Vertical</a:t>
            </a:r>
          </a:p>
          <a:p>
            <a:pPr marL="1200150" lvl="2" indent="-285750">
              <a:lnSpc>
                <a:spcPct val="80000"/>
              </a:lnSpc>
              <a:spcBef>
                <a:spcPts val="1100"/>
              </a:spcBef>
              <a:buClr>
                <a:schemeClr val="dk1"/>
              </a:buClr>
              <a:buSzPts val="1100"/>
              <a:buFont typeface="Arial" panose="020B0604020202020204" pitchFamily="34" charset="0"/>
              <a:buChar char="•"/>
            </a:pPr>
            <a:r>
              <a:rPr lang="en-US" sz="1100" dirty="0" smtClean="0">
                <a:solidFill>
                  <a:schemeClr val="dk1"/>
                </a:solidFill>
                <a:latin typeface="Libre Franklin" panose="020B0604020202020204" charset="0"/>
                <a:ea typeface="Arial"/>
                <a:cs typeface="Arial" panose="020B0604020202020204" pitchFamily="34" charset="0"/>
                <a:sym typeface="Arial"/>
              </a:rPr>
              <a:t>Size </a:t>
            </a:r>
            <a:r>
              <a:rPr lang="en-US" sz="1100" dirty="0" smtClean="0">
                <a:solidFill>
                  <a:schemeClr val="accent6"/>
                </a:solidFill>
                <a:latin typeface="Libre Franklin" panose="020B0604020202020204" charset="0"/>
                <a:ea typeface="Arial"/>
                <a:cs typeface="Arial" panose="020B0604020202020204" pitchFamily="34" charset="0"/>
                <a:sym typeface="Arial"/>
              </a:rPr>
              <a:t>– </a:t>
            </a:r>
            <a:r>
              <a:rPr lang="en-US" sz="1100" b="1" dirty="0" smtClean="0">
                <a:solidFill>
                  <a:schemeClr val="accent6"/>
                </a:solidFill>
                <a:latin typeface="Libre Franklin" panose="020B0604020202020204" charset="0"/>
                <a:ea typeface="Arial"/>
                <a:cs typeface="Arial" panose="020B0604020202020204" pitchFamily="34" charset="0"/>
                <a:sym typeface="Arial"/>
              </a:rPr>
              <a:t>Length</a:t>
            </a:r>
          </a:p>
          <a:p>
            <a:pPr marL="1200150" lvl="2" indent="-285750">
              <a:lnSpc>
                <a:spcPct val="80000"/>
              </a:lnSpc>
              <a:spcBef>
                <a:spcPts val="1100"/>
              </a:spcBef>
              <a:buClr>
                <a:schemeClr val="dk1"/>
              </a:buClr>
              <a:buSzPts val="1100"/>
              <a:buFont typeface="Arial" panose="020B0604020202020204" pitchFamily="34" charset="0"/>
              <a:buChar char="•"/>
            </a:pPr>
            <a:r>
              <a:rPr lang="en-US" sz="1100" dirty="0" smtClean="0">
                <a:solidFill>
                  <a:schemeClr val="dk1"/>
                </a:solidFill>
                <a:latin typeface="Libre Franklin" panose="020B0604020202020204" charset="0"/>
                <a:ea typeface="Arial"/>
                <a:cs typeface="Arial" panose="020B0604020202020204" pitchFamily="34" charset="0"/>
                <a:sym typeface="Arial"/>
              </a:rPr>
              <a:t>Color </a:t>
            </a:r>
            <a:r>
              <a:rPr lang="en-US" sz="1100" dirty="0" smtClean="0">
                <a:solidFill>
                  <a:schemeClr val="accent6"/>
                </a:solidFill>
                <a:latin typeface="Libre Franklin" panose="020B0604020202020204" charset="0"/>
                <a:ea typeface="Arial"/>
                <a:cs typeface="Arial" panose="020B0604020202020204" pitchFamily="34" charset="0"/>
                <a:sym typeface="Arial"/>
              </a:rPr>
              <a:t>– </a:t>
            </a:r>
            <a:r>
              <a:rPr lang="en-US" sz="1100" b="1" dirty="0" smtClean="0">
                <a:solidFill>
                  <a:schemeClr val="accent6"/>
                </a:solidFill>
                <a:latin typeface="Libre Franklin" panose="020B0604020202020204" charset="0"/>
                <a:ea typeface="Arial"/>
                <a:cs typeface="Arial" panose="020B0604020202020204" pitchFamily="34" charset="0"/>
                <a:sym typeface="Arial"/>
              </a:rPr>
              <a:t>Hue</a:t>
            </a:r>
          </a:p>
          <a:p>
            <a:pPr marL="0" indent="0">
              <a:lnSpc>
                <a:spcPct val="90000"/>
              </a:lnSpc>
              <a:spcBef>
                <a:spcPts val="1100"/>
              </a:spcBef>
              <a:buSzPts val="1295"/>
              <a:buFont typeface="Calibri"/>
              <a:buNone/>
            </a:pPr>
            <a:endParaRPr lang="en-US" sz="1100" dirty="0" smtClean="0">
              <a:solidFill>
                <a:schemeClr val="dk1"/>
              </a:solidFill>
              <a:latin typeface="Libre Franklin" panose="020B0604020202020204" charset="0"/>
              <a:ea typeface="Arial"/>
              <a:cs typeface="Arial"/>
              <a:sym typeface="Arial"/>
            </a:endParaRPr>
          </a:p>
          <a:p>
            <a:pPr marL="63500" indent="0">
              <a:lnSpc>
                <a:spcPct val="90000"/>
              </a:lnSpc>
              <a:spcBef>
                <a:spcPts val="1100"/>
              </a:spcBef>
              <a:buSzPts val="1295"/>
              <a:buFont typeface="Calibri"/>
              <a:buNone/>
            </a:pPr>
            <a:endParaRPr lang="en-US" sz="1017" dirty="0">
              <a:solidFill>
                <a:schemeClr val="dk1"/>
              </a:solidFill>
              <a:latin typeface="Libre Franklin" panose="020B0604020202020204" charset="0"/>
            </a:endParaRPr>
          </a:p>
        </p:txBody>
      </p:sp>
    </p:spTree>
    <p:extLst>
      <p:ext uri="{BB962C8B-B14F-4D97-AF65-F5344CB8AC3E}">
        <p14:creationId xmlns:p14="http://schemas.microsoft.com/office/powerpoint/2010/main" val="11018439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a:spLocks noGrp="1"/>
          </p:cNvSpPr>
          <p:nvPr>
            <p:ph type="title"/>
          </p:nvPr>
        </p:nvSpPr>
        <p:spPr>
          <a:xfrm>
            <a:off x="822960" y="214952"/>
            <a:ext cx="7543800" cy="1088068"/>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Clr>
                <a:srgbClr val="3F3F3F"/>
              </a:buClr>
              <a:buSzPts val="3300"/>
              <a:buFont typeface="Bookman Old Style"/>
              <a:buNone/>
            </a:pPr>
            <a:r>
              <a:rPr lang="en" sz="3300" dirty="0" smtClean="0"/>
              <a:t>Facet</a:t>
            </a:r>
            <a:br>
              <a:rPr lang="en" sz="3300" dirty="0" smtClean="0"/>
            </a:br>
            <a:r>
              <a:rPr lang="en" sz="1800" dirty="0" smtClean="0">
                <a:solidFill>
                  <a:schemeClr val="accent6"/>
                </a:solidFill>
              </a:rPr>
              <a:t>How?</a:t>
            </a:r>
            <a:endParaRPr sz="1800" dirty="0">
              <a:solidFill>
                <a:schemeClr val="accent6"/>
              </a:solidFill>
            </a:endParaRPr>
          </a:p>
        </p:txBody>
      </p:sp>
      <p:sp>
        <p:nvSpPr>
          <p:cNvPr id="189" name="Google Shape;189;p31"/>
          <p:cNvSpPr txBox="1">
            <a:spLocks noGrp="1"/>
          </p:cNvSpPr>
          <p:nvPr>
            <p:ph type="body" idx="1"/>
          </p:nvPr>
        </p:nvSpPr>
        <p:spPr>
          <a:xfrm>
            <a:off x="822959" y="1442605"/>
            <a:ext cx="7422227" cy="3392523"/>
          </a:xfrm>
          <a:prstGeom prst="rect">
            <a:avLst/>
          </a:prstGeom>
          <a:noFill/>
          <a:ln>
            <a:noFill/>
          </a:ln>
        </p:spPr>
        <p:txBody>
          <a:bodyPr spcFirstLastPara="1" wrap="square" lIns="0" tIns="34275" rIns="0" bIns="34275" anchor="t" anchorCtr="0">
            <a:noAutofit/>
          </a:bodyPr>
          <a:lstStyle/>
          <a:p>
            <a:pPr marL="171450" lvl="0" indent="-171450" algn="l" rtl="0">
              <a:lnSpc>
                <a:spcPct val="80000"/>
              </a:lnSpc>
              <a:spcBef>
                <a:spcPts val="1100"/>
              </a:spcBef>
              <a:spcAft>
                <a:spcPts val="0"/>
              </a:spcAft>
              <a:buClr>
                <a:schemeClr val="dk1"/>
              </a:buClr>
              <a:buSzPts val="1100"/>
              <a:buFont typeface="Arial" panose="020B0604020202020204" pitchFamily="34" charset="0"/>
              <a:buChar char="•"/>
            </a:pPr>
            <a:r>
              <a:rPr lang="en" sz="1300" b="1" dirty="0" smtClean="0">
                <a:solidFill>
                  <a:schemeClr val="accent6"/>
                </a:solidFill>
                <a:latin typeface="Libre Franklin" panose="020B0604020202020204" charset="0"/>
                <a:ea typeface="Arial"/>
                <a:cs typeface="Arial" panose="020B0604020202020204" pitchFamily="34" charset="0"/>
                <a:sym typeface="Arial"/>
              </a:rPr>
              <a:t>Juxtapose</a:t>
            </a:r>
          </a:p>
          <a:p>
            <a:pPr marL="628650" lvl="1" indent="-171450">
              <a:lnSpc>
                <a:spcPct val="80000"/>
              </a:lnSpc>
              <a:spcBef>
                <a:spcPts val="1100"/>
              </a:spcBef>
              <a:buClr>
                <a:schemeClr val="dk1"/>
              </a:buClr>
              <a:buSzPts val="1100"/>
              <a:buFont typeface="Arial" panose="020B0604020202020204" pitchFamily="34" charset="0"/>
              <a:buChar char="•"/>
            </a:pPr>
            <a:r>
              <a:rPr lang="en" sz="1100" dirty="0" smtClean="0">
                <a:solidFill>
                  <a:schemeClr val="bg2"/>
                </a:solidFill>
                <a:latin typeface="Libre Franklin" panose="020B0604020202020204" charset="0"/>
                <a:ea typeface="Arial"/>
                <a:cs typeface="Arial" panose="020B0604020202020204" pitchFamily="34" charset="0"/>
                <a:sym typeface="Arial"/>
              </a:rPr>
              <a:t>Data </a:t>
            </a:r>
            <a:r>
              <a:rPr lang="en" sz="1100" dirty="0" smtClean="0">
                <a:solidFill>
                  <a:schemeClr val="accent6"/>
                </a:solidFill>
                <a:latin typeface="Libre Franklin" panose="020B0604020202020204" charset="0"/>
                <a:ea typeface="Arial"/>
                <a:cs typeface="Arial" panose="020B0604020202020204" pitchFamily="34" charset="0"/>
                <a:sym typeface="Arial"/>
              </a:rPr>
              <a:t>– All </a:t>
            </a:r>
          </a:p>
          <a:p>
            <a:pPr marL="628650" lvl="1" indent="-171450">
              <a:lnSpc>
                <a:spcPct val="80000"/>
              </a:lnSpc>
              <a:spcBef>
                <a:spcPts val="1100"/>
              </a:spcBef>
              <a:buClr>
                <a:schemeClr val="dk1"/>
              </a:buClr>
              <a:buSzPts val="1100"/>
              <a:buFont typeface="Arial" panose="020B0604020202020204" pitchFamily="34" charset="0"/>
              <a:buChar char="•"/>
            </a:pPr>
            <a:r>
              <a:rPr lang="en" sz="1100" dirty="0" smtClean="0">
                <a:solidFill>
                  <a:schemeClr val="bg2"/>
                </a:solidFill>
                <a:latin typeface="Libre Franklin" panose="020B0604020202020204" charset="0"/>
                <a:ea typeface="Arial"/>
                <a:cs typeface="Arial" panose="020B0604020202020204" pitchFamily="34" charset="0"/>
                <a:sym typeface="Arial"/>
              </a:rPr>
              <a:t>Encoding </a:t>
            </a:r>
            <a:r>
              <a:rPr lang="en" sz="1100" dirty="0" smtClean="0">
                <a:solidFill>
                  <a:schemeClr val="accent6"/>
                </a:solidFill>
                <a:latin typeface="Libre Franklin" panose="020B0604020202020204" charset="0"/>
                <a:ea typeface="Arial"/>
                <a:cs typeface="Arial" panose="020B0604020202020204" pitchFamily="34" charset="0"/>
                <a:sym typeface="Arial"/>
              </a:rPr>
              <a:t>– Different </a:t>
            </a:r>
          </a:p>
          <a:p>
            <a:pPr marL="628650" lvl="1" indent="-171450">
              <a:lnSpc>
                <a:spcPct val="80000"/>
              </a:lnSpc>
              <a:spcBef>
                <a:spcPts val="1100"/>
              </a:spcBef>
              <a:buClr>
                <a:schemeClr val="dk1"/>
              </a:buClr>
              <a:buSzPts val="1100"/>
              <a:buFont typeface="Arial" panose="020B0604020202020204" pitchFamily="34" charset="0"/>
              <a:buChar char="•"/>
            </a:pPr>
            <a:r>
              <a:rPr lang="en" sz="1100" dirty="0" smtClean="0">
                <a:solidFill>
                  <a:schemeClr val="bg2"/>
                </a:solidFill>
                <a:latin typeface="Libre Franklin" panose="020B0604020202020204" charset="0"/>
                <a:ea typeface="Arial"/>
                <a:cs typeface="Arial" panose="020B0604020202020204" pitchFamily="34" charset="0"/>
                <a:sym typeface="Arial"/>
              </a:rPr>
              <a:t>Share Encoding </a:t>
            </a:r>
            <a:r>
              <a:rPr lang="en" sz="1100" dirty="0" smtClean="0">
                <a:solidFill>
                  <a:schemeClr val="accent6"/>
                </a:solidFill>
                <a:latin typeface="Libre Franklin" panose="020B0604020202020204" charset="0"/>
                <a:ea typeface="Arial"/>
                <a:cs typeface="Arial" panose="020B0604020202020204" pitchFamily="34" charset="0"/>
                <a:sym typeface="Arial"/>
              </a:rPr>
              <a:t>– Linked Highlighting </a:t>
            </a:r>
          </a:p>
          <a:p>
            <a:pPr marL="171450" indent="-171450">
              <a:lnSpc>
                <a:spcPct val="80000"/>
              </a:lnSpc>
              <a:spcBef>
                <a:spcPts val="1100"/>
              </a:spcBef>
              <a:buClr>
                <a:schemeClr val="dk1"/>
              </a:buClr>
              <a:buSzPts val="1100"/>
              <a:buFont typeface="Arial" panose="020B0604020202020204" pitchFamily="34" charset="0"/>
              <a:buChar char="•"/>
            </a:pPr>
            <a:endParaRPr lang="en" sz="1200" dirty="0">
              <a:solidFill>
                <a:schemeClr val="accent6"/>
              </a:solidFill>
              <a:latin typeface="Libre Franklin" panose="020B0604020202020204" charset="0"/>
              <a:ea typeface="Arial"/>
              <a:cs typeface="Arial" panose="020B0604020202020204" pitchFamily="34" charset="0"/>
              <a:sym typeface="Arial"/>
            </a:endParaRPr>
          </a:p>
          <a:p>
            <a:pPr marL="171450" indent="-171450">
              <a:lnSpc>
                <a:spcPct val="80000"/>
              </a:lnSpc>
              <a:spcBef>
                <a:spcPts val="1100"/>
              </a:spcBef>
              <a:buClr>
                <a:schemeClr val="dk1"/>
              </a:buClr>
              <a:buSzPts val="1100"/>
              <a:buFont typeface="Arial" panose="020B0604020202020204" pitchFamily="34" charset="0"/>
              <a:buChar char="•"/>
            </a:pPr>
            <a:r>
              <a:rPr lang="en" sz="1200" dirty="0" smtClean="0">
                <a:solidFill>
                  <a:schemeClr val="bg2"/>
                </a:solidFill>
                <a:latin typeface="Libre Franklin" panose="020B0604020202020204" charset="0"/>
                <a:ea typeface="Arial"/>
                <a:cs typeface="Arial" panose="020B0604020202020204" pitchFamily="34" charset="0"/>
                <a:sym typeface="Arial"/>
              </a:rPr>
              <a:t>Racing bar chart and World map shown side by side on the Tableau Dashboard for each indicator linked through highlighting.</a:t>
            </a:r>
          </a:p>
          <a:p>
            <a:pPr marL="0" lvl="0" indent="0" algn="l" rtl="0">
              <a:lnSpc>
                <a:spcPct val="90000"/>
              </a:lnSpc>
              <a:spcBef>
                <a:spcPts val="1100"/>
              </a:spcBef>
              <a:spcAft>
                <a:spcPts val="0"/>
              </a:spcAft>
              <a:buSzPts val="1295"/>
              <a:buNone/>
            </a:pPr>
            <a:endParaRPr sz="1100" dirty="0">
              <a:solidFill>
                <a:schemeClr val="dk1"/>
              </a:solidFill>
              <a:latin typeface="Libre Franklin" panose="020B0604020202020204" charset="0"/>
              <a:ea typeface="Arial"/>
              <a:cs typeface="Arial"/>
              <a:sym typeface="Arial"/>
            </a:endParaRPr>
          </a:p>
          <a:p>
            <a:pPr marL="63500" lvl="0" indent="0" algn="l" rtl="0">
              <a:lnSpc>
                <a:spcPct val="90000"/>
              </a:lnSpc>
              <a:spcBef>
                <a:spcPts val="1100"/>
              </a:spcBef>
              <a:spcAft>
                <a:spcPts val="0"/>
              </a:spcAft>
              <a:buSzPts val="1295"/>
              <a:buNone/>
            </a:pPr>
            <a:endParaRPr sz="1017" dirty="0">
              <a:solidFill>
                <a:schemeClr val="dk1"/>
              </a:solidFill>
              <a:latin typeface="Libre Franklin" panose="020B0604020202020204" charset="0"/>
            </a:endParaRPr>
          </a:p>
        </p:txBody>
      </p:sp>
      <p:sp>
        <p:nvSpPr>
          <p:cNvPr id="190" name="Google Shape;190;p31"/>
          <p:cNvSpPr txBox="1">
            <a:spLocks noGrp="1"/>
          </p:cNvSpPr>
          <p:nvPr>
            <p:ph type="sldNum" idx="12"/>
          </p:nvPr>
        </p:nvSpPr>
        <p:spPr>
          <a:xfrm>
            <a:off x="8245187" y="4835128"/>
            <a:ext cx="585000" cy="2739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9</a:t>
            </a:fld>
            <a:endParaRPr dirty="0"/>
          </a:p>
        </p:txBody>
      </p:sp>
      <p:grpSp>
        <p:nvGrpSpPr>
          <p:cNvPr id="6" name="Group 5"/>
          <p:cNvGrpSpPr/>
          <p:nvPr/>
        </p:nvGrpSpPr>
        <p:grpSpPr>
          <a:xfrm>
            <a:off x="2882513" y="1902213"/>
            <a:ext cx="2263698" cy="337982"/>
            <a:chOff x="2687444" y="2743101"/>
            <a:chExt cx="2263698" cy="337982"/>
          </a:xfrm>
        </p:grpSpPr>
        <p:grpSp>
          <p:nvGrpSpPr>
            <p:cNvPr id="7" name="Group 6"/>
            <p:cNvGrpSpPr/>
            <p:nvPr/>
          </p:nvGrpSpPr>
          <p:grpSpPr>
            <a:xfrm>
              <a:off x="2687444" y="2743101"/>
              <a:ext cx="769434" cy="337982"/>
              <a:chOff x="2598234" y="2765403"/>
              <a:chExt cx="769434" cy="337982"/>
            </a:xfrm>
          </p:grpSpPr>
          <p:sp>
            <p:nvSpPr>
              <p:cNvPr id="9" name="Right Bracket 8"/>
              <p:cNvSpPr/>
              <p:nvPr/>
            </p:nvSpPr>
            <p:spPr>
              <a:xfrm>
                <a:off x="2598234" y="2765403"/>
                <a:ext cx="312234" cy="337982"/>
              </a:xfrm>
              <a:prstGeom prst="rightBracket">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accent1">
                      <a:lumMod val="60000"/>
                      <a:lumOff val="40000"/>
                    </a:schemeClr>
                  </a:solidFill>
                </a:endParaRPr>
              </a:p>
            </p:txBody>
          </p:sp>
          <p:cxnSp>
            <p:nvCxnSpPr>
              <p:cNvPr id="10" name="Straight Connector 9"/>
              <p:cNvCxnSpPr/>
              <p:nvPr/>
            </p:nvCxnSpPr>
            <p:spPr>
              <a:xfrm>
                <a:off x="2910468" y="2934394"/>
                <a:ext cx="457200" cy="0"/>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sp>
          <p:nvSpPr>
            <p:cNvPr id="8" name="TextBox 7"/>
            <p:cNvSpPr txBox="1"/>
            <p:nvPr/>
          </p:nvSpPr>
          <p:spPr>
            <a:xfrm>
              <a:off x="3456878" y="2758203"/>
              <a:ext cx="1494264" cy="261610"/>
            </a:xfrm>
            <a:prstGeom prst="rect">
              <a:avLst/>
            </a:prstGeom>
            <a:noFill/>
          </p:spPr>
          <p:txBody>
            <a:bodyPr wrap="square" rtlCol="0">
              <a:spAutoFit/>
            </a:bodyPr>
            <a:lstStyle/>
            <a:p>
              <a:r>
                <a:rPr lang="en-US" sz="1100" dirty="0" smtClean="0">
                  <a:solidFill>
                    <a:schemeClr val="accent6">
                      <a:lumMod val="75000"/>
                    </a:schemeClr>
                  </a:solidFill>
                  <a:latin typeface="Libre Franklin" panose="020B0604020202020204" charset="0"/>
                </a:rPr>
                <a:t>Multiform</a:t>
              </a:r>
              <a:endParaRPr lang="en-US" sz="1100" dirty="0">
                <a:solidFill>
                  <a:schemeClr val="accent6">
                    <a:lumMod val="75000"/>
                  </a:schemeClr>
                </a:solidFill>
                <a:latin typeface="Libre Franklin" panose="020B0604020202020204" charset="0"/>
              </a:endParaRPr>
            </a:p>
          </p:txBody>
        </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1_RetrospectVTI">
  <a:themeElements>
    <a:clrScheme name="Custom 41">
      <a:dk1>
        <a:srgbClr val="000000"/>
      </a:dk1>
      <a:lt1>
        <a:srgbClr val="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RetrospectVTI">
  <a:themeElements>
    <a:clrScheme name="Custom 34">
      <a:dk1>
        <a:srgbClr val="000000"/>
      </a:dk1>
      <a:lt1>
        <a:srgbClr val="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505</TotalTime>
  <Words>1326</Words>
  <Application>Microsoft Office PowerPoint</Application>
  <PresentationFormat>On-screen Show (16:9)</PresentationFormat>
  <Paragraphs>323</Paragraphs>
  <Slides>31</Slides>
  <Notes>26</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31</vt:i4>
      </vt:variant>
    </vt:vector>
  </HeadingPairs>
  <TitlesOfParts>
    <vt:vector size="38" baseType="lpstr">
      <vt:lpstr>Arial</vt:lpstr>
      <vt:lpstr>Wingdings</vt:lpstr>
      <vt:lpstr>Bookman Old Style</vt:lpstr>
      <vt:lpstr>Libre Franklin</vt:lpstr>
      <vt:lpstr>Calibri</vt:lpstr>
      <vt:lpstr>1_RetrospectVTI</vt:lpstr>
      <vt:lpstr>1_RetrospectVTI</vt:lpstr>
      <vt:lpstr>CS-866 Information Visualization </vt:lpstr>
      <vt:lpstr>Data Introduction</vt:lpstr>
      <vt:lpstr>PowerPoint Presentation</vt:lpstr>
      <vt:lpstr>Chosen Indicators</vt:lpstr>
      <vt:lpstr>What–Why–How  Analysis Framework</vt:lpstr>
      <vt:lpstr>Data Abstraction What?</vt:lpstr>
      <vt:lpstr>Task Abstraction Why?</vt:lpstr>
      <vt:lpstr>Encode How?</vt:lpstr>
      <vt:lpstr>Facet How?</vt:lpstr>
      <vt:lpstr>Reduce – Filtering  How?</vt:lpstr>
      <vt:lpstr>Reduce – Filtering  How?</vt:lpstr>
      <vt:lpstr>Reduce – Filtering  How?</vt:lpstr>
      <vt:lpstr>Manipulate How?</vt:lpstr>
      <vt:lpstr> Justification of Design Choices World Map</vt:lpstr>
      <vt:lpstr>Justification of Design Choices Racing Bar Chart </vt:lpstr>
      <vt:lpstr>PowerPoint Presentation</vt:lpstr>
      <vt:lpstr>Results Arms Imports </vt:lpstr>
      <vt:lpstr>PowerPoint Presentation</vt:lpstr>
      <vt:lpstr>Results Population Index</vt:lpstr>
      <vt:lpstr>Machine Learning</vt:lpstr>
      <vt:lpstr>PowerPoint Presentation</vt:lpstr>
      <vt:lpstr>PowerPoint Presentation</vt:lpstr>
      <vt:lpstr>PowerPoint Presentation</vt:lpstr>
      <vt:lpstr>Results Refugee Population </vt:lpstr>
      <vt:lpstr>PowerPoint Presentation</vt:lpstr>
      <vt:lpstr>Results Mobile Cellular Subscriptions </vt:lpstr>
      <vt:lpstr>PowerPoint Presentation</vt:lpstr>
      <vt:lpstr>Results New Business Registered </vt:lpstr>
      <vt:lpstr>Implementation Details</vt:lpstr>
      <vt:lpstr>Summary of the Project</vt:lpstr>
      <vt:lpstr>Breakdown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CS-866 Information Visualization</dc:title>
  <dc:creator>Arslan</dc:creator>
  <cp:lastModifiedBy>Arslan</cp:lastModifiedBy>
  <cp:revision>115</cp:revision>
  <dcterms:modified xsi:type="dcterms:W3CDTF">2021-06-16T11:49:27Z</dcterms:modified>
</cp:coreProperties>
</file>